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8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A61971-BD88-46F9-8BD2-2ECB09B7C51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71C606-9292-4D3B-9B71-09EBC8179D01}">
      <dgm:prSet phldrT="[Text]" custT="1"/>
      <dgm:spPr/>
      <dgm:t>
        <a:bodyPr/>
        <a:lstStyle/>
        <a:p>
          <a:r>
            <a:rPr lang="en-US" sz="2000" b="1" dirty="0" smtClean="0"/>
            <a:t>Assessment</a:t>
          </a:r>
          <a:r>
            <a:rPr lang="en-US" sz="2000" dirty="0" smtClean="0"/>
            <a:t> </a:t>
          </a:r>
          <a:endParaRPr lang="en-US" sz="2000" dirty="0"/>
        </a:p>
      </dgm:t>
    </dgm:pt>
    <dgm:pt modelId="{E991021C-F334-49E2-9B20-098590B5D165}" type="parTrans" cxnId="{E02EB7B3-A8E9-4234-B683-B3C8F2A6C95A}">
      <dgm:prSet/>
      <dgm:spPr/>
      <dgm:t>
        <a:bodyPr/>
        <a:lstStyle/>
        <a:p>
          <a:endParaRPr lang="en-US"/>
        </a:p>
      </dgm:t>
    </dgm:pt>
    <dgm:pt modelId="{87AB7DAC-5AA2-4961-BF8C-7AE0BE68DC7F}" type="sibTrans" cxnId="{E02EB7B3-A8E9-4234-B683-B3C8F2A6C95A}">
      <dgm:prSet/>
      <dgm:spPr/>
      <dgm:t>
        <a:bodyPr/>
        <a:lstStyle/>
        <a:p>
          <a:endParaRPr lang="en-US"/>
        </a:p>
      </dgm:t>
    </dgm:pt>
    <dgm:pt modelId="{28749ABB-EA90-4082-866D-785BF9EF7DB0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 smtClean="0"/>
            <a:t>Staff focus group interviews</a:t>
          </a:r>
          <a:endParaRPr lang="en-US" sz="2000" dirty="0"/>
        </a:p>
      </dgm:t>
    </dgm:pt>
    <dgm:pt modelId="{62E1BE27-29B9-424B-9566-ABCC7EC140D7}" type="parTrans" cxnId="{A8F26763-5EB3-448C-9859-85424617A1D8}">
      <dgm:prSet/>
      <dgm:spPr/>
      <dgm:t>
        <a:bodyPr/>
        <a:lstStyle/>
        <a:p>
          <a:endParaRPr lang="en-US"/>
        </a:p>
      </dgm:t>
    </dgm:pt>
    <dgm:pt modelId="{AAE0FD3F-F3FB-4629-B896-5381C1271259}" type="sibTrans" cxnId="{A8F26763-5EB3-448C-9859-85424617A1D8}">
      <dgm:prSet/>
      <dgm:spPr/>
      <dgm:t>
        <a:bodyPr/>
        <a:lstStyle/>
        <a:p>
          <a:endParaRPr lang="en-US"/>
        </a:p>
      </dgm:t>
    </dgm:pt>
    <dgm:pt modelId="{26BC33B8-4B08-4B90-B697-4FF56E17644D}">
      <dgm:prSet phldrT="[Text]" custT="1"/>
      <dgm:spPr/>
      <dgm:t>
        <a:bodyPr/>
        <a:lstStyle/>
        <a:p>
          <a:r>
            <a:rPr lang="en-US" sz="2000" b="1" dirty="0" smtClean="0"/>
            <a:t>Community</a:t>
          </a:r>
          <a:endParaRPr lang="en-US" sz="2000" b="1" dirty="0"/>
        </a:p>
      </dgm:t>
    </dgm:pt>
    <dgm:pt modelId="{5B5AFCB1-5383-4268-928F-F48979CCD9C5}" type="parTrans" cxnId="{5A1DAFAD-2165-4383-83AB-FAEC5987F0FB}">
      <dgm:prSet/>
      <dgm:spPr/>
      <dgm:t>
        <a:bodyPr/>
        <a:lstStyle/>
        <a:p>
          <a:endParaRPr lang="en-US"/>
        </a:p>
      </dgm:t>
    </dgm:pt>
    <dgm:pt modelId="{B079A5EE-57CF-4CF4-943C-134892C77A4F}" type="sibTrans" cxnId="{5A1DAFAD-2165-4383-83AB-FAEC5987F0FB}">
      <dgm:prSet/>
      <dgm:spPr/>
      <dgm:t>
        <a:bodyPr/>
        <a:lstStyle/>
        <a:p>
          <a:endParaRPr lang="en-US"/>
        </a:p>
      </dgm:t>
    </dgm:pt>
    <dgm:pt modelId="{519ACF26-D57E-437A-97ED-CD139EC99596}">
      <dgm:prSet phldrT="[Text]" custT="1"/>
      <dgm:spPr/>
      <dgm:t>
        <a:bodyPr/>
        <a:lstStyle/>
        <a:p>
          <a:r>
            <a:rPr lang="en-US" sz="2000" dirty="0" smtClean="0"/>
            <a:t>Community Forum</a:t>
          </a:r>
          <a:endParaRPr lang="en-US" sz="2000" dirty="0"/>
        </a:p>
      </dgm:t>
    </dgm:pt>
    <dgm:pt modelId="{F9A164AB-4B28-4340-9405-2DE4D99FB232}" type="parTrans" cxnId="{1BB5795C-ADA8-4E1F-859A-5AF53C2BD0AD}">
      <dgm:prSet/>
      <dgm:spPr/>
      <dgm:t>
        <a:bodyPr/>
        <a:lstStyle/>
        <a:p>
          <a:endParaRPr lang="en-US"/>
        </a:p>
      </dgm:t>
    </dgm:pt>
    <dgm:pt modelId="{6D8E4B9F-6723-46BD-8CF1-F2041475FB72}" type="sibTrans" cxnId="{1BB5795C-ADA8-4E1F-859A-5AF53C2BD0AD}">
      <dgm:prSet/>
      <dgm:spPr/>
      <dgm:t>
        <a:bodyPr/>
        <a:lstStyle/>
        <a:p>
          <a:endParaRPr lang="en-US"/>
        </a:p>
      </dgm:t>
    </dgm:pt>
    <dgm:pt modelId="{C95DC62D-D797-4D3F-8036-EC806C3732C7}">
      <dgm:prSet phldrT="[Text]" custT="1"/>
      <dgm:spPr/>
      <dgm:t>
        <a:bodyPr/>
        <a:lstStyle/>
        <a:p>
          <a:r>
            <a:rPr lang="en-US" sz="2000" b="1" dirty="0" smtClean="0"/>
            <a:t>Curriculum</a:t>
          </a:r>
          <a:endParaRPr lang="en-US" sz="2000" b="1" dirty="0"/>
        </a:p>
      </dgm:t>
    </dgm:pt>
    <dgm:pt modelId="{CFB28240-AA11-4455-9E9A-C8448921E9DF}" type="parTrans" cxnId="{1388A27E-B96D-4508-A0A0-DBEEF3749446}">
      <dgm:prSet/>
      <dgm:spPr/>
      <dgm:t>
        <a:bodyPr/>
        <a:lstStyle/>
        <a:p>
          <a:endParaRPr lang="en-US"/>
        </a:p>
      </dgm:t>
    </dgm:pt>
    <dgm:pt modelId="{F1A96B4C-E308-41C5-8CA3-4DC836B48C1D}" type="sibTrans" cxnId="{1388A27E-B96D-4508-A0A0-DBEEF3749446}">
      <dgm:prSet/>
      <dgm:spPr/>
      <dgm:t>
        <a:bodyPr/>
        <a:lstStyle/>
        <a:p>
          <a:endParaRPr lang="en-US"/>
        </a:p>
      </dgm:t>
    </dgm:pt>
    <dgm:pt modelId="{6F071855-B1A7-4A39-9EFA-C7B8B2D3B7B4}">
      <dgm:prSet custT="1"/>
      <dgm:spPr/>
      <dgm:t>
        <a:bodyPr/>
        <a:lstStyle/>
        <a:p>
          <a:r>
            <a:rPr lang="en-US" sz="2000" b="1" dirty="0" smtClean="0"/>
            <a:t>Equity</a:t>
          </a:r>
          <a:endParaRPr lang="en-US" sz="2000" b="1" dirty="0"/>
        </a:p>
      </dgm:t>
    </dgm:pt>
    <dgm:pt modelId="{8F0798EA-EE02-4179-93AC-239CEAB9CB53}" type="parTrans" cxnId="{C32495E6-E442-4339-8E8A-A79ECE1E461E}">
      <dgm:prSet/>
      <dgm:spPr/>
      <dgm:t>
        <a:bodyPr/>
        <a:lstStyle/>
        <a:p>
          <a:endParaRPr lang="en-US"/>
        </a:p>
      </dgm:t>
    </dgm:pt>
    <dgm:pt modelId="{A61B2ABE-E2B5-4787-84CB-FB8C1F3E8DD8}" type="sibTrans" cxnId="{C32495E6-E442-4339-8E8A-A79ECE1E461E}">
      <dgm:prSet/>
      <dgm:spPr/>
      <dgm:t>
        <a:bodyPr/>
        <a:lstStyle/>
        <a:p>
          <a:endParaRPr lang="en-US"/>
        </a:p>
      </dgm:t>
    </dgm:pt>
    <dgm:pt modelId="{5F80C7E2-41A6-46D3-84AD-72FA543CB10C}">
      <dgm:prSet custT="1"/>
      <dgm:spPr/>
      <dgm:t>
        <a:bodyPr/>
        <a:lstStyle/>
        <a:p>
          <a:r>
            <a:rPr lang="en-US" sz="2000" b="1" dirty="0" smtClean="0"/>
            <a:t>Instruction</a:t>
          </a:r>
          <a:endParaRPr lang="en-US" sz="2000" b="1" dirty="0"/>
        </a:p>
      </dgm:t>
    </dgm:pt>
    <dgm:pt modelId="{C38A1CD1-C499-43DE-B628-302CA4BE3F95}" type="parTrans" cxnId="{97317CDC-69BE-4A51-8050-26372429113F}">
      <dgm:prSet/>
      <dgm:spPr/>
      <dgm:t>
        <a:bodyPr/>
        <a:lstStyle/>
        <a:p>
          <a:endParaRPr lang="en-US"/>
        </a:p>
      </dgm:t>
    </dgm:pt>
    <dgm:pt modelId="{296CB06E-B81C-4C0C-A721-613450E6B8B3}" type="sibTrans" cxnId="{97317CDC-69BE-4A51-8050-26372429113F}">
      <dgm:prSet/>
      <dgm:spPr/>
      <dgm:t>
        <a:bodyPr/>
        <a:lstStyle/>
        <a:p>
          <a:endParaRPr lang="en-US"/>
        </a:p>
      </dgm:t>
    </dgm:pt>
    <dgm:pt modelId="{EF51163D-9250-438C-A87B-B20BDC46F4AF}">
      <dgm:prSet/>
      <dgm:spPr/>
      <dgm:t>
        <a:bodyPr/>
        <a:lstStyle/>
        <a:p>
          <a:endParaRPr lang="en-US" sz="1000" dirty="0"/>
        </a:p>
      </dgm:t>
    </dgm:pt>
    <dgm:pt modelId="{9E434DA1-FE6C-456C-A4CC-32D617732E71}" type="parTrans" cxnId="{91D33F2C-EBC5-4A2A-A383-9D985B1DFFBF}">
      <dgm:prSet/>
      <dgm:spPr/>
      <dgm:t>
        <a:bodyPr/>
        <a:lstStyle/>
        <a:p>
          <a:endParaRPr lang="en-US"/>
        </a:p>
      </dgm:t>
    </dgm:pt>
    <dgm:pt modelId="{22DB376C-0B0D-404E-BED7-940BF678A29F}" type="sibTrans" cxnId="{91D33F2C-EBC5-4A2A-A383-9D985B1DFFBF}">
      <dgm:prSet/>
      <dgm:spPr/>
      <dgm:t>
        <a:bodyPr/>
        <a:lstStyle/>
        <a:p>
          <a:endParaRPr lang="en-US"/>
        </a:p>
      </dgm:t>
    </dgm:pt>
    <dgm:pt modelId="{02C95568-CE27-4226-9444-5BF2BB0188C5}">
      <dgm:prSet custT="1"/>
      <dgm:spPr/>
      <dgm:t>
        <a:bodyPr/>
        <a:lstStyle/>
        <a:p>
          <a:endParaRPr lang="en-US" sz="1800" dirty="0"/>
        </a:p>
      </dgm:t>
    </dgm:pt>
    <dgm:pt modelId="{5F182EA9-EB14-42E6-8398-F44CC1D0C07F}" type="parTrans" cxnId="{989305A6-1870-474C-909A-E49E40C0DDCE}">
      <dgm:prSet/>
      <dgm:spPr/>
      <dgm:t>
        <a:bodyPr/>
        <a:lstStyle/>
        <a:p>
          <a:endParaRPr lang="en-US"/>
        </a:p>
      </dgm:t>
    </dgm:pt>
    <dgm:pt modelId="{1FCB22BE-DEF5-4BD7-80B2-EFBD1D456D19}" type="sibTrans" cxnId="{989305A6-1870-474C-909A-E49E40C0DDCE}">
      <dgm:prSet/>
      <dgm:spPr/>
      <dgm:t>
        <a:bodyPr/>
        <a:lstStyle/>
        <a:p>
          <a:endParaRPr lang="en-US"/>
        </a:p>
      </dgm:t>
    </dgm:pt>
    <dgm:pt modelId="{EF104B2C-C530-4F07-9B80-4EC04066322D}">
      <dgm:prSet custT="1"/>
      <dgm:spPr/>
      <dgm:t>
        <a:bodyPr/>
        <a:lstStyle/>
        <a:p>
          <a:r>
            <a:rPr lang="en-US" sz="2000" b="1" dirty="0" smtClean="0"/>
            <a:t>Learning Environment</a:t>
          </a:r>
          <a:endParaRPr lang="en-US" sz="2000" b="1" dirty="0"/>
        </a:p>
      </dgm:t>
    </dgm:pt>
    <dgm:pt modelId="{09EED63A-C9FD-4A99-9E07-6702718EC2E5}" type="parTrans" cxnId="{D7B2B461-473D-4194-A090-451B8B8900BA}">
      <dgm:prSet/>
      <dgm:spPr/>
      <dgm:t>
        <a:bodyPr/>
        <a:lstStyle/>
        <a:p>
          <a:endParaRPr lang="en-US"/>
        </a:p>
      </dgm:t>
    </dgm:pt>
    <dgm:pt modelId="{35BBED43-F23A-444B-9F0A-490F176A7D85}" type="sibTrans" cxnId="{D7B2B461-473D-4194-A090-451B8B8900BA}">
      <dgm:prSet/>
      <dgm:spPr/>
      <dgm:t>
        <a:bodyPr/>
        <a:lstStyle/>
        <a:p>
          <a:endParaRPr lang="en-US"/>
        </a:p>
      </dgm:t>
    </dgm:pt>
    <dgm:pt modelId="{B20C0C5C-4101-4DE3-A479-238985528794}">
      <dgm:prSet custT="1"/>
      <dgm:spPr/>
      <dgm:t>
        <a:bodyPr/>
        <a:lstStyle/>
        <a:p>
          <a:r>
            <a:rPr lang="en-US" sz="2000" dirty="0" smtClean="0"/>
            <a:t>Perception surveys – Parent, Staff, Student, Recent Graduates</a:t>
          </a:r>
          <a:endParaRPr lang="en-US" sz="2000" dirty="0"/>
        </a:p>
      </dgm:t>
    </dgm:pt>
    <dgm:pt modelId="{0D81D567-E31D-4D3C-B86E-1427F09D0CC5}" type="parTrans" cxnId="{32B59AF4-9C6B-469A-A07D-9F563D3A60A9}">
      <dgm:prSet/>
      <dgm:spPr/>
      <dgm:t>
        <a:bodyPr/>
        <a:lstStyle/>
        <a:p>
          <a:endParaRPr lang="en-US"/>
        </a:p>
      </dgm:t>
    </dgm:pt>
    <dgm:pt modelId="{2046560D-DE96-4B92-828F-DDC7CD44F704}" type="sibTrans" cxnId="{32B59AF4-9C6B-469A-A07D-9F563D3A60A9}">
      <dgm:prSet/>
      <dgm:spPr/>
      <dgm:t>
        <a:bodyPr/>
        <a:lstStyle/>
        <a:p>
          <a:endParaRPr lang="en-US"/>
        </a:p>
      </dgm:t>
    </dgm:pt>
    <dgm:pt modelId="{A457A904-C50C-48BB-A93A-F52CEAA79C77}">
      <dgm:prSet custT="1"/>
      <dgm:spPr/>
      <dgm:t>
        <a:bodyPr/>
        <a:lstStyle/>
        <a:p>
          <a:r>
            <a:rPr lang="en-US" sz="2000" b="1" dirty="0" smtClean="0"/>
            <a:t>Professional Learning</a:t>
          </a:r>
          <a:endParaRPr lang="en-US" sz="2000" b="1" dirty="0"/>
        </a:p>
      </dgm:t>
    </dgm:pt>
    <dgm:pt modelId="{C9E640B3-3B2C-4483-8E66-2AC7E552A428}" type="parTrans" cxnId="{827B670A-7631-4FCD-9565-E376A230CA81}">
      <dgm:prSet/>
      <dgm:spPr/>
      <dgm:t>
        <a:bodyPr/>
        <a:lstStyle/>
        <a:p>
          <a:endParaRPr lang="en-US"/>
        </a:p>
      </dgm:t>
    </dgm:pt>
    <dgm:pt modelId="{B115493E-C1B3-4BA3-9E6F-44D518F20E35}" type="sibTrans" cxnId="{827B670A-7631-4FCD-9565-E376A230CA81}">
      <dgm:prSet/>
      <dgm:spPr/>
      <dgm:t>
        <a:bodyPr/>
        <a:lstStyle/>
        <a:p>
          <a:endParaRPr lang="en-US"/>
        </a:p>
      </dgm:t>
    </dgm:pt>
    <dgm:pt modelId="{10C82EFC-74EE-4121-A44A-25C34BAC9596}">
      <dgm:prSet custT="1"/>
      <dgm:spPr/>
      <dgm:t>
        <a:bodyPr/>
        <a:lstStyle/>
        <a:p>
          <a:r>
            <a:rPr lang="en-US" sz="1600" dirty="0" smtClean="0"/>
            <a:t>Staff perception survey</a:t>
          </a:r>
          <a:endParaRPr lang="en-US" sz="1600" dirty="0"/>
        </a:p>
      </dgm:t>
    </dgm:pt>
    <dgm:pt modelId="{C9792B5A-75DA-4F24-A9FE-5B58645DA6E7}" type="parTrans" cxnId="{B124DFB9-C18D-4D02-8C0C-2231BF279C85}">
      <dgm:prSet/>
      <dgm:spPr/>
      <dgm:t>
        <a:bodyPr/>
        <a:lstStyle/>
        <a:p>
          <a:endParaRPr lang="en-US"/>
        </a:p>
      </dgm:t>
    </dgm:pt>
    <dgm:pt modelId="{1EB2E8BE-05E5-454E-BD7C-E11836BB2527}" type="sibTrans" cxnId="{B124DFB9-C18D-4D02-8C0C-2231BF279C85}">
      <dgm:prSet/>
      <dgm:spPr/>
      <dgm:t>
        <a:bodyPr/>
        <a:lstStyle/>
        <a:p>
          <a:endParaRPr lang="en-US"/>
        </a:p>
      </dgm:t>
    </dgm:pt>
    <dgm:pt modelId="{8EE14608-3A2E-4E21-8D18-E5346AE1482A}">
      <dgm:prSet custT="1"/>
      <dgm:spPr/>
      <dgm:t>
        <a:bodyPr/>
        <a:lstStyle/>
        <a:p>
          <a:r>
            <a:rPr lang="en-US" sz="2000" b="1" dirty="0" smtClean="0"/>
            <a:t>Student Identity</a:t>
          </a:r>
          <a:endParaRPr lang="en-US" sz="2000" b="1" dirty="0"/>
        </a:p>
      </dgm:t>
    </dgm:pt>
    <dgm:pt modelId="{AA6516CA-56BF-4D0D-827B-9FD84930B351}" type="parTrans" cxnId="{030FAE6B-941C-48D9-AA25-52C3AF2E343A}">
      <dgm:prSet/>
      <dgm:spPr/>
      <dgm:t>
        <a:bodyPr/>
        <a:lstStyle/>
        <a:p>
          <a:endParaRPr lang="en-US"/>
        </a:p>
      </dgm:t>
    </dgm:pt>
    <dgm:pt modelId="{E9309A50-95FE-46B5-AA25-EFE505D41BFE}" type="sibTrans" cxnId="{030FAE6B-941C-48D9-AA25-52C3AF2E343A}">
      <dgm:prSet/>
      <dgm:spPr/>
      <dgm:t>
        <a:bodyPr/>
        <a:lstStyle/>
        <a:p>
          <a:endParaRPr lang="en-US"/>
        </a:p>
      </dgm:t>
    </dgm:pt>
    <dgm:pt modelId="{F56248CD-E795-4EEE-98C3-407D8B3D10C8}">
      <dgm:prSet custT="1"/>
      <dgm:spPr/>
      <dgm:t>
        <a:bodyPr/>
        <a:lstStyle/>
        <a:p>
          <a:r>
            <a:rPr lang="en-US" sz="1800" dirty="0" smtClean="0"/>
            <a:t>Perception surveys – Parents and Students </a:t>
          </a:r>
          <a:endParaRPr lang="en-US" sz="1800" dirty="0"/>
        </a:p>
      </dgm:t>
    </dgm:pt>
    <dgm:pt modelId="{5D2432AA-706C-47AB-A69F-FE52B27967FA}" type="parTrans" cxnId="{7247AE9B-82DC-4715-900D-B27ADA4F5BDA}">
      <dgm:prSet/>
      <dgm:spPr/>
      <dgm:t>
        <a:bodyPr/>
        <a:lstStyle/>
        <a:p>
          <a:endParaRPr lang="en-US"/>
        </a:p>
      </dgm:t>
    </dgm:pt>
    <dgm:pt modelId="{0D376A89-7BEE-4DF4-9D28-CC957FCD6A8F}" type="sibTrans" cxnId="{7247AE9B-82DC-4715-900D-B27ADA4F5BDA}">
      <dgm:prSet/>
      <dgm:spPr/>
      <dgm:t>
        <a:bodyPr/>
        <a:lstStyle/>
        <a:p>
          <a:endParaRPr lang="en-US"/>
        </a:p>
      </dgm:t>
    </dgm:pt>
    <dgm:pt modelId="{D9D322F9-2B18-4E07-89FD-C6F9C2C9AB18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2000" dirty="0" smtClean="0"/>
            <a:t>SWEEP of student work</a:t>
          </a:r>
          <a:endParaRPr lang="en-US" sz="2000" dirty="0"/>
        </a:p>
      </dgm:t>
    </dgm:pt>
    <dgm:pt modelId="{BA1A6F67-A0F0-4203-9A1C-17F5EB36F87B}" type="parTrans" cxnId="{67FF1875-16F0-4776-932C-3E8AA010F32C}">
      <dgm:prSet/>
      <dgm:spPr/>
      <dgm:t>
        <a:bodyPr/>
        <a:lstStyle/>
        <a:p>
          <a:endParaRPr lang="en-US"/>
        </a:p>
      </dgm:t>
    </dgm:pt>
    <dgm:pt modelId="{5DA05F38-67B0-4DFD-A988-6ED130E6418A}" type="sibTrans" cxnId="{67FF1875-16F0-4776-932C-3E8AA010F32C}">
      <dgm:prSet/>
      <dgm:spPr/>
      <dgm:t>
        <a:bodyPr/>
        <a:lstStyle/>
        <a:p>
          <a:endParaRPr lang="en-US"/>
        </a:p>
      </dgm:t>
    </dgm:pt>
    <dgm:pt modelId="{737099A2-8ED7-4B12-81BC-A023C2F0354B}">
      <dgm:prSet phldrT="[Text]"/>
      <dgm:spPr/>
      <dgm:t>
        <a:bodyPr/>
        <a:lstStyle/>
        <a:p>
          <a:endParaRPr lang="en-US" sz="1000" dirty="0"/>
        </a:p>
      </dgm:t>
    </dgm:pt>
    <dgm:pt modelId="{ECE963DC-557F-42CC-934C-08D812580D62}" type="parTrans" cxnId="{A5DDE055-DD3B-47A2-8B88-772F373CDEC1}">
      <dgm:prSet/>
      <dgm:spPr/>
      <dgm:t>
        <a:bodyPr/>
        <a:lstStyle/>
        <a:p>
          <a:endParaRPr lang="en-US"/>
        </a:p>
      </dgm:t>
    </dgm:pt>
    <dgm:pt modelId="{AB3E3D45-F7E1-488A-B3B2-9C48B079EA21}" type="sibTrans" cxnId="{A5DDE055-DD3B-47A2-8B88-772F373CDEC1}">
      <dgm:prSet/>
      <dgm:spPr/>
      <dgm:t>
        <a:bodyPr/>
        <a:lstStyle/>
        <a:p>
          <a:endParaRPr lang="en-US"/>
        </a:p>
      </dgm:t>
    </dgm:pt>
    <dgm:pt modelId="{72AB84D1-3304-427F-A8DB-788AD9F95682}">
      <dgm:prSet phldrT="[Text]" custT="1"/>
      <dgm:spPr/>
      <dgm:t>
        <a:bodyPr/>
        <a:lstStyle/>
        <a:p>
          <a:r>
            <a:rPr lang="en-US" sz="2000" dirty="0" smtClean="0"/>
            <a:t>Parent perception survey</a:t>
          </a:r>
          <a:endParaRPr lang="en-US" sz="2000" dirty="0"/>
        </a:p>
      </dgm:t>
    </dgm:pt>
    <dgm:pt modelId="{5C26575F-ADF4-487B-A2F1-30348C7E6FB7}" type="parTrans" cxnId="{CB79D0F3-F490-44F4-A847-39DE44C6DF43}">
      <dgm:prSet/>
      <dgm:spPr/>
      <dgm:t>
        <a:bodyPr/>
        <a:lstStyle/>
        <a:p>
          <a:endParaRPr lang="en-US"/>
        </a:p>
      </dgm:t>
    </dgm:pt>
    <dgm:pt modelId="{697B4AC2-D7EE-40A2-B2C3-C8CFA1E95190}" type="sibTrans" cxnId="{CB79D0F3-F490-44F4-A847-39DE44C6DF43}">
      <dgm:prSet/>
      <dgm:spPr/>
      <dgm:t>
        <a:bodyPr/>
        <a:lstStyle/>
        <a:p>
          <a:endParaRPr lang="en-US"/>
        </a:p>
      </dgm:t>
    </dgm:pt>
    <dgm:pt modelId="{05DFF6EA-C693-455F-8FCD-EC12C89C156D}">
      <dgm:prSet phldrT="[Text]" custT="1"/>
      <dgm:spPr/>
      <dgm:t>
        <a:bodyPr/>
        <a:lstStyle/>
        <a:p>
          <a:endParaRPr lang="en-US" sz="2000" dirty="0"/>
        </a:p>
      </dgm:t>
    </dgm:pt>
    <dgm:pt modelId="{CBE9825C-0A03-47FB-A6CF-2B2E0E68D2D4}" type="parTrans" cxnId="{26B29A52-F050-4457-900C-5AB2AA06B4C4}">
      <dgm:prSet/>
      <dgm:spPr/>
      <dgm:t>
        <a:bodyPr/>
        <a:lstStyle/>
        <a:p>
          <a:endParaRPr lang="en-US"/>
        </a:p>
      </dgm:t>
    </dgm:pt>
    <dgm:pt modelId="{BDCAD286-7F97-4ABE-9E63-513D0D7755B4}" type="sibTrans" cxnId="{26B29A52-F050-4457-900C-5AB2AA06B4C4}">
      <dgm:prSet/>
      <dgm:spPr/>
      <dgm:t>
        <a:bodyPr/>
        <a:lstStyle/>
        <a:p>
          <a:endParaRPr lang="en-US"/>
        </a:p>
      </dgm:t>
    </dgm:pt>
    <dgm:pt modelId="{86170007-EED0-4173-9C34-9CC86BF30EF3}">
      <dgm:prSet phldrT="[Text]" custT="1"/>
      <dgm:spPr/>
      <dgm:t>
        <a:bodyPr/>
        <a:lstStyle/>
        <a:p>
          <a:r>
            <a:rPr lang="en-US" sz="1800" dirty="0" smtClean="0"/>
            <a:t>Faculty perception survey</a:t>
          </a:r>
          <a:endParaRPr lang="en-US" sz="1800" dirty="0"/>
        </a:p>
      </dgm:t>
    </dgm:pt>
    <dgm:pt modelId="{4D29967F-24D2-422F-B3BF-604C52E70B60}" type="sibTrans" cxnId="{B43F532C-E6EE-4089-B875-3569E83A3636}">
      <dgm:prSet/>
      <dgm:spPr/>
      <dgm:t>
        <a:bodyPr/>
        <a:lstStyle/>
        <a:p>
          <a:endParaRPr lang="en-US"/>
        </a:p>
      </dgm:t>
    </dgm:pt>
    <dgm:pt modelId="{A1F34562-8A46-49A8-98C6-DBF737CBBF5A}" type="parTrans" cxnId="{B43F532C-E6EE-4089-B875-3569E83A3636}">
      <dgm:prSet/>
      <dgm:spPr/>
      <dgm:t>
        <a:bodyPr/>
        <a:lstStyle/>
        <a:p>
          <a:endParaRPr lang="en-US"/>
        </a:p>
      </dgm:t>
    </dgm:pt>
    <dgm:pt modelId="{5AC38B63-FCC8-43E8-9427-6C83C9903C6D}">
      <dgm:prSet phldrT="[Text]" custT="1"/>
      <dgm:spPr/>
      <dgm:t>
        <a:bodyPr/>
        <a:lstStyle/>
        <a:p>
          <a:r>
            <a:rPr lang="en-US" sz="1800" dirty="0" smtClean="0"/>
            <a:t>Current curriculum document</a:t>
          </a:r>
          <a:endParaRPr lang="en-US" sz="1800" dirty="0"/>
        </a:p>
      </dgm:t>
    </dgm:pt>
    <dgm:pt modelId="{7B491211-2C35-4EA7-A782-6C80D13FED56}" type="sibTrans" cxnId="{DB37F7D8-7E27-4A33-9A4B-EA36F827EF94}">
      <dgm:prSet/>
      <dgm:spPr/>
      <dgm:t>
        <a:bodyPr/>
        <a:lstStyle/>
        <a:p>
          <a:endParaRPr lang="en-US"/>
        </a:p>
      </dgm:t>
    </dgm:pt>
    <dgm:pt modelId="{6EE96CB3-4C6B-47F9-9BA9-321FC2354D64}" type="parTrans" cxnId="{DB37F7D8-7E27-4A33-9A4B-EA36F827EF94}">
      <dgm:prSet/>
      <dgm:spPr/>
      <dgm:t>
        <a:bodyPr/>
        <a:lstStyle/>
        <a:p>
          <a:endParaRPr lang="en-US"/>
        </a:p>
      </dgm:t>
    </dgm:pt>
    <dgm:pt modelId="{AB16AB30-7DE2-473D-B935-DBE80F04BF38}">
      <dgm:prSet phldrT="[Text]" custT="1"/>
      <dgm:spPr/>
      <dgm:t>
        <a:bodyPr/>
        <a:lstStyle/>
        <a:p>
          <a:r>
            <a:rPr lang="en-US" sz="1800" dirty="0" smtClean="0"/>
            <a:t>Literature review</a:t>
          </a:r>
          <a:endParaRPr lang="en-US" sz="1800" dirty="0"/>
        </a:p>
      </dgm:t>
    </dgm:pt>
    <dgm:pt modelId="{61B86C9C-568A-4D2A-B774-070FFFB83F32}" type="parTrans" cxnId="{DD676994-6AA7-4817-B942-1E5981DF14F6}">
      <dgm:prSet/>
      <dgm:spPr/>
      <dgm:t>
        <a:bodyPr/>
        <a:lstStyle/>
        <a:p>
          <a:endParaRPr lang="en-US"/>
        </a:p>
      </dgm:t>
    </dgm:pt>
    <dgm:pt modelId="{7AFB6E48-EC4D-4F68-9870-57DA0F5BC4B1}" type="sibTrans" cxnId="{DD676994-6AA7-4817-B942-1E5981DF14F6}">
      <dgm:prSet/>
      <dgm:spPr/>
      <dgm:t>
        <a:bodyPr/>
        <a:lstStyle/>
        <a:p>
          <a:endParaRPr lang="en-US"/>
        </a:p>
      </dgm:t>
    </dgm:pt>
    <dgm:pt modelId="{24D06162-C8EB-460F-8A9C-46D66BA7C6B6}">
      <dgm:prSet custT="1"/>
      <dgm:spPr/>
      <dgm:t>
        <a:bodyPr/>
        <a:lstStyle/>
        <a:p>
          <a:r>
            <a:rPr lang="en-US" sz="2000" dirty="0" smtClean="0"/>
            <a:t>Staff focus group interviews</a:t>
          </a:r>
          <a:endParaRPr lang="en-US" sz="2000" dirty="0"/>
        </a:p>
      </dgm:t>
    </dgm:pt>
    <dgm:pt modelId="{A61036FC-C609-4741-9AA2-5F8EDCF1CDD9}" type="parTrans" cxnId="{B70E04E5-6EDD-4766-8833-1C860C11053A}">
      <dgm:prSet/>
      <dgm:spPr/>
      <dgm:t>
        <a:bodyPr/>
        <a:lstStyle/>
        <a:p>
          <a:endParaRPr lang="en-US"/>
        </a:p>
      </dgm:t>
    </dgm:pt>
    <dgm:pt modelId="{16C717C4-9F2E-4F91-B02B-B8143CDCBBC2}" type="sibTrans" cxnId="{B70E04E5-6EDD-4766-8833-1C860C11053A}">
      <dgm:prSet/>
      <dgm:spPr/>
      <dgm:t>
        <a:bodyPr/>
        <a:lstStyle/>
        <a:p>
          <a:endParaRPr lang="en-US"/>
        </a:p>
      </dgm:t>
    </dgm:pt>
    <dgm:pt modelId="{C223242B-0A8C-446A-A344-55CE77B228E8}">
      <dgm:prSet custT="1"/>
      <dgm:spPr/>
      <dgm:t>
        <a:bodyPr/>
        <a:lstStyle/>
        <a:p>
          <a:r>
            <a:rPr lang="en-US" sz="1800" dirty="0" smtClean="0"/>
            <a:t>Staff focus group interviews</a:t>
          </a:r>
          <a:endParaRPr lang="en-US" sz="1800" dirty="0"/>
        </a:p>
      </dgm:t>
    </dgm:pt>
    <dgm:pt modelId="{1F273DE6-2DC8-462B-851E-78ACB8C7EDB9}" type="parTrans" cxnId="{D9830BA1-9BB9-4B41-9C12-C426963CBB8A}">
      <dgm:prSet/>
      <dgm:spPr/>
      <dgm:t>
        <a:bodyPr/>
        <a:lstStyle/>
        <a:p>
          <a:endParaRPr lang="en-US"/>
        </a:p>
      </dgm:t>
    </dgm:pt>
    <dgm:pt modelId="{04815F82-E893-49B8-A745-69118DC4245B}" type="sibTrans" cxnId="{D9830BA1-9BB9-4B41-9C12-C426963CBB8A}">
      <dgm:prSet/>
      <dgm:spPr/>
      <dgm:t>
        <a:bodyPr/>
        <a:lstStyle/>
        <a:p>
          <a:endParaRPr lang="en-US"/>
        </a:p>
      </dgm:t>
    </dgm:pt>
    <dgm:pt modelId="{9A17B90E-99C9-4AB6-991B-5A605CAAF614}">
      <dgm:prSet custT="1"/>
      <dgm:spPr/>
      <dgm:t>
        <a:bodyPr/>
        <a:lstStyle/>
        <a:p>
          <a:r>
            <a:rPr lang="en-US" sz="1800" dirty="0" smtClean="0"/>
            <a:t>SWEEP of assignments</a:t>
          </a:r>
          <a:endParaRPr lang="en-US" sz="1800" dirty="0"/>
        </a:p>
      </dgm:t>
    </dgm:pt>
    <dgm:pt modelId="{FE1BD4A8-C6DC-407A-BC9A-94940A1A88BB}" type="parTrans" cxnId="{69AD89A2-A7B8-4CDA-B3D2-6C355B5392FF}">
      <dgm:prSet/>
      <dgm:spPr/>
      <dgm:t>
        <a:bodyPr/>
        <a:lstStyle/>
        <a:p>
          <a:endParaRPr lang="en-US"/>
        </a:p>
      </dgm:t>
    </dgm:pt>
    <dgm:pt modelId="{73644E7D-D110-4CFA-B374-0556075207D7}" type="sibTrans" cxnId="{69AD89A2-A7B8-4CDA-B3D2-6C355B5392FF}">
      <dgm:prSet/>
      <dgm:spPr/>
      <dgm:t>
        <a:bodyPr/>
        <a:lstStyle/>
        <a:p>
          <a:endParaRPr lang="en-US"/>
        </a:p>
      </dgm:t>
    </dgm:pt>
    <dgm:pt modelId="{415CD2A9-2A7D-4433-8322-3D8E28C32EA2}">
      <dgm:prSet custT="1"/>
      <dgm:spPr/>
      <dgm:t>
        <a:bodyPr/>
        <a:lstStyle/>
        <a:p>
          <a:r>
            <a:rPr lang="en-US" sz="1800" dirty="0" smtClean="0"/>
            <a:t>Faculty perception survey</a:t>
          </a:r>
          <a:endParaRPr lang="en-US" sz="1800" dirty="0"/>
        </a:p>
      </dgm:t>
    </dgm:pt>
    <dgm:pt modelId="{B991CDF7-35C0-42F0-BD98-A440E4FCB947}" type="parTrans" cxnId="{13824539-D473-476E-8D8F-B629A4E45D06}">
      <dgm:prSet/>
      <dgm:spPr/>
      <dgm:t>
        <a:bodyPr/>
        <a:lstStyle/>
        <a:p>
          <a:endParaRPr lang="en-US"/>
        </a:p>
      </dgm:t>
    </dgm:pt>
    <dgm:pt modelId="{6722A738-760C-4A0E-82B6-0EE7C108ACAC}" type="sibTrans" cxnId="{13824539-D473-476E-8D8F-B629A4E45D06}">
      <dgm:prSet/>
      <dgm:spPr/>
      <dgm:t>
        <a:bodyPr/>
        <a:lstStyle/>
        <a:p>
          <a:endParaRPr lang="en-US"/>
        </a:p>
      </dgm:t>
    </dgm:pt>
    <dgm:pt modelId="{97F8624A-506F-47AF-97E2-37FA5142AB49}">
      <dgm:prSet custT="1"/>
      <dgm:spPr/>
      <dgm:t>
        <a:bodyPr/>
        <a:lstStyle/>
        <a:p>
          <a:r>
            <a:rPr lang="en-US" sz="1600" dirty="0" smtClean="0"/>
            <a:t>SWEEP of PD topics</a:t>
          </a:r>
          <a:endParaRPr lang="en-US" sz="1600" dirty="0"/>
        </a:p>
      </dgm:t>
    </dgm:pt>
    <dgm:pt modelId="{3A392266-3D47-44D1-8AED-095513FE7692}" type="parTrans" cxnId="{3674094B-6677-4A73-8E10-640C9D4BDEC3}">
      <dgm:prSet/>
      <dgm:spPr/>
      <dgm:t>
        <a:bodyPr/>
        <a:lstStyle/>
        <a:p>
          <a:endParaRPr lang="en-US"/>
        </a:p>
      </dgm:t>
    </dgm:pt>
    <dgm:pt modelId="{1EEBA681-FA9F-4CE0-A539-C9AFF03078CC}" type="sibTrans" cxnId="{3674094B-6677-4A73-8E10-640C9D4BDEC3}">
      <dgm:prSet/>
      <dgm:spPr/>
      <dgm:t>
        <a:bodyPr/>
        <a:lstStyle/>
        <a:p>
          <a:endParaRPr lang="en-US"/>
        </a:p>
      </dgm:t>
    </dgm:pt>
    <dgm:pt modelId="{F5F5C59C-40DB-478D-A653-05C753BC57AF}">
      <dgm:prSet custT="1"/>
      <dgm:spPr/>
      <dgm:t>
        <a:bodyPr/>
        <a:lstStyle/>
        <a:p>
          <a:r>
            <a:rPr lang="en-US" sz="1600" dirty="0" smtClean="0"/>
            <a:t>An accounting of time</a:t>
          </a:r>
          <a:endParaRPr lang="en-US" sz="1600" dirty="0"/>
        </a:p>
      </dgm:t>
    </dgm:pt>
    <dgm:pt modelId="{DDDE8A6D-2E24-4056-A317-AD030D1E967D}" type="parTrans" cxnId="{E75CB96D-8B32-4822-9027-44C34B07DC71}">
      <dgm:prSet/>
      <dgm:spPr/>
      <dgm:t>
        <a:bodyPr/>
        <a:lstStyle/>
        <a:p>
          <a:endParaRPr lang="en-US"/>
        </a:p>
      </dgm:t>
    </dgm:pt>
    <dgm:pt modelId="{480B70D0-8A2A-45F0-849D-0CBC58355A2A}" type="sibTrans" cxnId="{E75CB96D-8B32-4822-9027-44C34B07DC71}">
      <dgm:prSet/>
      <dgm:spPr/>
      <dgm:t>
        <a:bodyPr/>
        <a:lstStyle/>
        <a:p>
          <a:endParaRPr lang="en-US"/>
        </a:p>
      </dgm:t>
    </dgm:pt>
    <dgm:pt modelId="{61C284DE-7E77-4F13-9E28-55DA310DF7F0}">
      <dgm:prSet custT="1"/>
      <dgm:spPr/>
      <dgm:t>
        <a:bodyPr/>
        <a:lstStyle/>
        <a:p>
          <a:r>
            <a:rPr lang="en-US" sz="1600" dirty="0" smtClean="0"/>
            <a:t>Topical search of PD Express</a:t>
          </a:r>
          <a:endParaRPr lang="en-US" sz="1600" dirty="0"/>
        </a:p>
      </dgm:t>
    </dgm:pt>
    <dgm:pt modelId="{F094B0FB-E2A5-4DF1-8757-308C42472C7C}" type="parTrans" cxnId="{509085F0-BC9F-4895-BDE2-7C683F571853}">
      <dgm:prSet/>
      <dgm:spPr/>
      <dgm:t>
        <a:bodyPr/>
        <a:lstStyle/>
        <a:p>
          <a:endParaRPr lang="en-US"/>
        </a:p>
      </dgm:t>
    </dgm:pt>
    <dgm:pt modelId="{881D9F03-3AC7-4CAF-A3D4-AEF3289F56F5}" type="sibTrans" cxnId="{509085F0-BC9F-4895-BDE2-7C683F571853}">
      <dgm:prSet/>
      <dgm:spPr/>
      <dgm:t>
        <a:bodyPr/>
        <a:lstStyle/>
        <a:p>
          <a:endParaRPr lang="en-US"/>
        </a:p>
      </dgm:t>
    </dgm:pt>
    <dgm:pt modelId="{A8B2D3EB-A7D0-4DC4-97FC-AFB446284A13}" type="pres">
      <dgm:prSet presAssocID="{EAA61971-BD88-46F9-8BD2-2ECB09B7C51C}" presName="Name0" presStyleCnt="0">
        <dgm:presLayoutVars>
          <dgm:dir/>
          <dgm:animLvl val="lvl"/>
          <dgm:resizeHandles val="exact"/>
        </dgm:presLayoutVars>
      </dgm:prSet>
      <dgm:spPr/>
    </dgm:pt>
    <dgm:pt modelId="{BA950B47-339B-45A3-BD54-FDBD1EE7DDF5}" type="pres">
      <dgm:prSet presAssocID="{9171C606-9292-4D3B-9B71-09EBC8179D01}" presName="linNode" presStyleCnt="0"/>
      <dgm:spPr/>
    </dgm:pt>
    <dgm:pt modelId="{BC7AD425-4CA3-4FC3-BC11-556B167D56B6}" type="pres">
      <dgm:prSet presAssocID="{9171C606-9292-4D3B-9B71-09EBC8179D01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C48CAD19-6083-47ED-85BD-CA8A5BC6FD64}" type="pres">
      <dgm:prSet presAssocID="{9171C606-9292-4D3B-9B71-09EBC8179D01}" presName="descendantText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A56CF-856B-41BE-B0B6-4D3BF37253CC}" type="pres">
      <dgm:prSet presAssocID="{87AB7DAC-5AA2-4961-BF8C-7AE0BE68DC7F}" presName="sp" presStyleCnt="0"/>
      <dgm:spPr/>
    </dgm:pt>
    <dgm:pt modelId="{2C2C1AA9-7384-49DF-B4C2-13D0E6C68E09}" type="pres">
      <dgm:prSet presAssocID="{26BC33B8-4B08-4B90-B697-4FF56E17644D}" presName="linNode" presStyleCnt="0"/>
      <dgm:spPr/>
    </dgm:pt>
    <dgm:pt modelId="{3439E4BF-BD1B-4CDB-AAC6-EF6CA794FD8A}" type="pres">
      <dgm:prSet presAssocID="{26BC33B8-4B08-4B90-B697-4FF56E17644D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E7D33F27-14B6-4312-9AA7-7519FD59CE6C}" type="pres">
      <dgm:prSet presAssocID="{26BC33B8-4B08-4B90-B697-4FF56E17644D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FCF0B-6E03-40F4-8BF2-13C5D9B80DBA}" type="pres">
      <dgm:prSet presAssocID="{B079A5EE-57CF-4CF4-943C-134892C77A4F}" presName="sp" presStyleCnt="0"/>
      <dgm:spPr/>
    </dgm:pt>
    <dgm:pt modelId="{2972A908-383C-4819-8493-37A0549BE123}" type="pres">
      <dgm:prSet presAssocID="{C95DC62D-D797-4D3F-8036-EC806C3732C7}" presName="linNode" presStyleCnt="0"/>
      <dgm:spPr/>
    </dgm:pt>
    <dgm:pt modelId="{3903CDC0-5DDF-4DFD-AEC9-0F3AA24CBDE2}" type="pres">
      <dgm:prSet presAssocID="{C95DC62D-D797-4D3F-8036-EC806C3732C7}" presName="parentText" presStyleLbl="node1" presStyleIdx="2" presStyleCnt="8" custLinFactNeighborY="3081">
        <dgm:presLayoutVars>
          <dgm:chMax val="1"/>
          <dgm:bulletEnabled val="1"/>
        </dgm:presLayoutVars>
      </dgm:prSet>
      <dgm:spPr/>
    </dgm:pt>
    <dgm:pt modelId="{C685374F-EA8D-4681-B94A-C10D6421D988}" type="pres">
      <dgm:prSet presAssocID="{C95DC62D-D797-4D3F-8036-EC806C3732C7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431E4-0B7C-4B9A-AA7B-617324A42F88}" type="pres">
      <dgm:prSet presAssocID="{F1A96B4C-E308-41C5-8CA3-4DC836B48C1D}" presName="sp" presStyleCnt="0"/>
      <dgm:spPr/>
    </dgm:pt>
    <dgm:pt modelId="{8BDED865-01F2-4359-8B64-A8A968EC1C3C}" type="pres">
      <dgm:prSet presAssocID="{6F071855-B1A7-4A39-9EFA-C7B8B2D3B7B4}" presName="linNode" presStyleCnt="0"/>
      <dgm:spPr/>
    </dgm:pt>
    <dgm:pt modelId="{2505E14F-CD64-459B-A9EB-B870B7E3B1A0}" type="pres">
      <dgm:prSet presAssocID="{6F071855-B1A7-4A39-9EFA-C7B8B2D3B7B4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07A2B-992D-4C42-B7B8-43444870007D}" type="pres">
      <dgm:prSet presAssocID="{6F071855-B1A7-4A39-9EFA-C7B8B2D3B7B4}" presName="descendantText" presStyleLbl="alignAccFollowNode1" presStyleIdx="3" presStyleCnt="8">
        <dgm:presLayoutVars>
          <dgm:bulletEnabled val="1"/>
        </dgm:presLayoutVars>
      </dgm:prSet>
      <dgm:spPr/>
    </dgm:pt>
    <dgm:pt modelId="{2DB79ECD-496B-4D6B-8BE2-7BDFFD76F336}" type="pres">
      <dgm:prSet presAssocID="{A61B2ABE-E2B5-4787-84CB-FB8C1F3E8DD8}" presName="sp" presStyleCnt="0"/>
      <dgm:spPr/>
    </dgm:pt>
    <dgm:pt modelId="{65749B8A-07DE-4131-8081-9D427C1D93C2}" type="pres">
      <dgm:prSet presAssocID="{5F80C7E2-41A6-46D3-84AD-72FA543CB10C}" presName="linNode" presStyleCnt="0"/>
      <dgm:spPr/>
    </dgm:pt>
    <dgm:pt modelId="{7F5CEFE2-21D3-4558-9F5A-9E6E96288C7C}" type="pres">
      <dgm:prSet presAssocID="{5F80C7E2-41A6-46D3-84AD-72FA543CB10C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4EC1E217-5906-4D24-90FE-B1ABD13ED238}" type="pres">
      <dgm:prSet presAssocID="{5F80C7E2-41A6-46D3-84AD-72FA543CB10C}" presName="descendantText" presStyleLbl="alignAccFollowNode1" presStyleIdx="4" presStyleCnt="8" custScaleY="132193">
        <dgm:presLayoutVars>
          <dgm:bulletEnabled val="1"/>
        </dgm:presLayoutVars>
      </dgm:prSet>
      <dgm:spPr/>
    </dgm:pt>
    <dgm:pt modelId="{4C24F88B-3352-4614-90EC-B3FC71B7DD9A}" type="pres">
      <dgm:prSet presAssocID="{296CB06E-B81C-4C0C-A721-613450E6B8B3}" presName="sp" presStyleCnt="0"/>
      <dgm:spPr/>
    </dgm:pt>
    <dgm:pt modelId="{30D5F6FB-B256-4FDD-93F9-0B258F09E7E8}" type="pres">
      <dgm:prSet presAssocID="{EF104B2C-C530-4F07-9B80-4EC04066322D}" presName="linNode" presStyleCnt="0"/>
      <dgm:spPr/>
    </dgm:pt>
    <dgm:pt modelId="{FECEFF25-67FF-445A-9E6E-390C9E2FF5B7}" type="pres">
      <dgm:prSet presAssocID="{EF104B2C-C530-4F07-9B80-4EC04066322D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B51F8A9B-3686-48CB-B43F-AB83C88B21F1}" type="pres">
      <dgm:prSet presAssocID="{EF104B2C-C530-4F07-9B80-4EC04066322D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DCB6C-ED6F-441B-9C58-0B4427770557}" type="pres">
      <dgm:prSet presAssocID="{35BBED43-F23A-444B-9F0A-490F176A7D85}" presName="sp" presStyleCnt="0"/>
      <dgm:spPr/>
    </dgm:pt>
    <dgm:pt modelId="{C49B0960-517B-463A-B682-3BE2DCC3DA68}" type="pres">
      <dgm:prSet presAssocID="{A457A904-C50C-48BB-A93A-F52CEAA79C77}" presName="linNode" presStyleCnt="0"/>
      <dgm:spPr/>
    </dgm:pt>
    <dgm:pt modelId="{12DB31D0-722C-47A5-986A-AD8244A4610D}" type="pres">
      <dgm:prSet presAssocID="{A457A904-C50C-48BB-A93A-F52CEAA79C77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7F260-6039-41C2-B1A6-38463D631EA2}" type="pres">
      <dgm:prSet presAssocID="{A457A904-C50C-48BB-A93A-F52CEAA79C77}" presName="descendantText" presStyleLbl="alignAccFollowNode1" presStyleIdx="6" presStyleCnt="8" custScaleY="119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3060F-4D06-4660-A44B-474503319B66}" type="pres">
      <dgm:prSet presAssocID="{B115493E-C1B3-4BA3-9E6F-44D518F20E35}" presName="sp" presStyleCnt="0"/>
      <dgm:spPr/>
    </dgm:pt>
    <dgm:pt modelId="{532A9F50-DA5B-47D1-8D9C-0209F4E545A6}" type="pres">
      <dgm:prSet presAssocID="{8EE14608-3A2E-4E21-8D18-E5346AE1482A}" presName="linNode" presStyleCnt="0"/>
      <dgm:spPr/>
    </dgm:pt>
    <dgm:pt modelId="{C3669FC1-3708-4533-B376-6C436649EFCF}" type="pres">
      <dgm:prSet presAssocID="{8EE14608-3A2E-4E21-8D18-E5346AE1482A}" presName="parentText" presStyleLbl="node1" presStyleIdx="7" presStyleCnt="8" custLinFactNeighborY="74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3B70D-8C5E-4CA4-AA79-391D6D5B0167}" type="pres">
      <dgm:prSet presAssocID="{8EE14608-3A2E-4E21-8D18-E5346AE1482A}" presName="descendantText" presStyleLbl="alignAccFollowNode1" presStyleIdx="7" presStyleCnt="8" custLinFactNeighborY="6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FABB99-9DA3-462F-BC6F-D6570E3C7994}" type="presOf" srcId="{8EE14608-3A2E-4E21-8D18-E5346AE1482A}" destId="{C3669FC1-3708-4533-B376-6C436649EFCF}" srcOrd="0" destOrd="0" presId="urn:microsoft.com/office/officeart/2005/8/layout/vList5"/>
    <dgm:cxn modelId="{B09CD419-F05B-4A50-A706-528321FA0D70}" type="presOf" srcId="{EAA61971-BD88-46F9-8BD2-2ECB09B7C51C}" destId="{A8B2D3EB-A7D0-4DC4-97FC-AFB446284A13}" srcOrd="0" destOrd="0" presId="urn:microsoft.com/office/officeart/2005/8/layout/vList5"/>
    <dgm:cxn modelId="{DD676994-6AA7-4817-B942-1E5981DF14F6}" srcId="{C95DC62D-D797-4D3F-8036-EC806C3732C7}" destId="{AB16AB30-7DE2-473D-B935-DBE80F04BF38}" srcOrd="2" destOrd="0" parTransId="{61B86C9C-568A-4D2A-B774-070FFFB83F32}" sibTransId="{7AFB6E48-EC4D-4F68-9870-57DA0F5BC4B1}"/>
    <dgm:cxn modelId="{E6B0D9CF-AD74-4412-8025-915110D29ADC}" type="presOf" srcId="{02C95568-CE27-4226-9444-5BF2BB0188C5}" destId="{4EC1E217-5906-4D24-90FE-B1ABD13ED238}" srcOrd="0" destOrd="0" presId="urn:microsoft.com/office/officeart/2005/8/layout/vList5"/>
    <dgm:cxn modelId="{1388A27E-B96D-4508-A0A0-DBEEF3749446}" srcId="{EAA61971-BD88-46F9-8BD2-2ECB09B7C51C}" destId="{C95DC62D-D797-4D3F-8036-EC806C3732C7}" srcOrd="2" destOrd="0" parTransId="{CFB28240-AA11-4455-9E9A-C8448921E9DF}" sibTransId="{F1A96B4C-E308-41C5-8CA3-4DC836B48C1D}"/>
    <dgm:cxn modelId="{509085F0-BC9F-4895-BDE2-7C683F571853}" srcId="{A457A904-C50C-48BB-A93A-F52CEAA79C77}" destId="{61C284DE-7E77-4F13-9E28-55DA310DF7F0}" srcOrd="3" destOrd="0" parTransId="{F094B0FB-E2A5-4DF1-8757-308C42472C7C}" sibTransId="{881D9F03-3AC7-4CAF-A3D4-AEF3289F56F5}"/>
    <dgm:cxn modelId="{1A57435C-2B4D-4DFA-B2AF-415CB71CFAB7}" type="presOf" srcId="{C223242B-0A8C-446A-A344-55CE77B228E8}" destId="{4EC1E217-5906-4D24-90FE-B1ABD13ED238}" srcOrd="0" destOrd="1" presId="urn:microsoft.com/office/officeart/2005/8/layout/vList5"/>
    <dgm:cxn modelId="{C32495E6-E442-4339-8E8A-A79ECE1E461E}" srcId="{EAA61971-BD88-46F9-8BD2-2ECB09B7C51C}" destId="{6F071855-B1A7-4A39-9EFA-C7B8B2D3B7B4}" srcOrd="3" destOrd="0" parTransId="{8F0798EA-EE02-4179-93AC-239CEAB9CB53}" sibTransId="{A61B2ABE-E2B5-4787-84CB-FB8C1F3E8DD8}"/>
    <dgm:cxn modelId="{13824539-D473-476E-8D8F-B629A4E45D06}" srcId="{5F80C7E2-41A6-46D3-84AD-72FA543CB10C}" destId="{415CD2A9-2A7D-4433-8322-3D8E28C32EA2}" srcOrd="3" destOrd="0" parTransId="{B991CDF7-35C0-42F0-BD98-A440E4FCB947}" sibTransId="{6722A738-760C-4A0E-82B6-0EE7C108ACAC}"/>
    <dgm:cxn modelId="{B124DFB9-C18D-4D02-8C0C-2231BF279C85}" srcId="{A457A904-C50C-48BB-A93A-F52CEAA79C77}" destId="{10C82EFC-74EE-4121-A44A-25C34BAC9596}" srcOrd="0" destOrd="0" parTransId="{C9792B5A-75DA-4F24-A9FE-5B58645DA6E7}" sibTransId="{1EB2E8BE-05E5-454E-BD7C-E11836BB2527}"/>
    <dgm:cxn modelId="{32B59AF4-9C6B-469A-A07D-9F563D3A60A9}" srcId="{EF104B2C-C530-4F07-9B80-4EC04066322D}" destId="{B20C0C5C-4101-4DE3-A479-238985528794}" srcOrd="0" destOrd="0" parTransId="{0D81D567-E31D-4D3C-B86E-1427F09D0CC5}" sibTransId="{2046560D-DE96-4B92-828F-DDC7CD44F704}"/>
    <dgm:cxn modelId="{B43F532C-E6EE-4089-B875-3569E83A3636}" srcId="{C95DC62D-D797-4D3F-8036-EC806C3732C7}" destId="{86170007-EED0-4173-9C34-9CC86BF30EF3}" srcOrd="1" destOrd="0" parTransId="{A1F34562-8A46-49A8-98C6-DBF737CBBF5A}" sibTransId="{4D29967F-24D2-422F-B3BF-604C52E70B60}"/>
    <dgm:cxn modelId="{A69D8456-240E-4FAB-9248-A5A25E54E994}" type="presOf" srcId="{05DFF6EA-C693-455F-8FCD-EC12C89C156D}" destId="{E7D33F27-14B6-4312-9AA7-7519FD59CE6C}" srcOrd="0" destOrd="0" presId="urn:microsoft.com/office/officeart/2005/8/layout/vList5"/>
    <dgm:cxn modelId="{7247AE9B-82DC-4715-900D-B27ADA4F5BDA}" srcId="{8EE14608-3A2E-4E21-8D18-E5346AE1482A}" destId="{F56248CD-E795-4EEE-98C3-407D8B3D10C8}" srcOrd="0" destOrd="0" parTransId="{5D2432AA-706C-47AB-A69F-FE52B27967FA}" sibTransId="{0D376A89-7BEE-4DF4-9D28-CC957FCD6A8F}"/>
    <dgm:cxn modelId="{4E5248F3-40AC-457D-BC2D-20587B76406E}" type="presOf" srcId="{519ACF26-D57E-437A-97ED-CD139EC99596}" destId="{E7D33F27-14B6-4312-9AA7-7519FD59CE6C}" srcOrd="0" destOrd="1" presId="urn:microsoft.com/office/officeart/2005/8/layout/vList5"/>
    <dgm:cxn modelId="{A8F26763-5EB3-448C-9859-85424617A1D8}" srcId="{9171C606-9292-4D3B-9B71-09EBC8179D01}" destId="{28749ABB-EA90-4082-866D-785BF9EF7DB0}" srcOrd="0" destOrd="0" parTransId="{62E1BE27-29B9-424B-9566-ABCC7EC140D7}" sibTransId="{AAE0FD3F-F3FB-4629-B896-5381C1271259}"/>
    <dgm:cxn modelId="{5B324AF4-37E4-4726-A7ED-E012D6587994}" type="presOf" srcId="{9A17B90E-99C9-4AB6-991B-5A605CAAF614}" destId="{4EC1E217-5906-4D24-90FE-B1ABD13ED238}" srcOrd="0" destOrd="2" presId="urn:microsoft.com/office/officeart/2005/8/layout/vList5"/>
    <dgm:cxn modelId="{A5DDE055-DD3B-47A2-8B88-772F373CDEC1}" srcId="{26BC33B8-4B08-4B90-B697-4FF56E17644D}" destId="{737099A2-8ED7-4B12-81BC-A023C2F0354B}" srcOrd="3" destOrd="0" parTransId="{ECE963DC-557F-42CC-934C-08D812580D62}" sibTransId="{AB3E3D45-F7E1-488A-B3B2-9C48B079EA21}"/>
    <dgm:cxn modelId="{9DFDCE17-4532-4525-A21C-87F404F7F23A}" type="presOf" srcId="{26BC33B8-4B08-4B90-B697-4FF56E17644D}" destId="{3439E4BF-BD1B-4CDB-AAC6-EF6CA794FD8A}" srcOrd="0" destOrd="0" presId="urn:microsoft.com/office/officeart/2005/8/layout/vList5"/>
    <dgm:cxn modelId="{DB37F7D8-7E27-4A33-9A4B-EA36F827EF94}" srcId="{C95DC62D-D797-4D3F-8036-EC806C3732C7}" destId="{5AC38B63-FCC8-43E8-9427-6C83C9903C6D}" srcOrd="0" destOrd="0" parTransId="{6EE96CB3-4C6B-47F9-9BA9-321FC2354D64}" sibTransId="{7B491211-2C35-4EA7-A782-6C80D13FED56}"/>
    <dgm:cxn modelId="{E02EB7B3-A8E9-4234-B683-B3C8F2A6C95A}" srcId="{EAA61971-BD88-46F9-8BD2-2ECB09B7C51C}" destId="{9171C606-9292-4D3B-9B71-09EBC8179D01}" srcOrd="0" destOrd="0" parTransId="{E991021C-F334-49E2-9B20-098590B5D165}" sibTransId="{87AB7DAC-5AA2-4961-BF8C-7AE0BE68DC7F}"/>
    <dgm:cxn modelId="{CB79D0F3-F490-44F4-A847-39DE44C6DF43}" srcId="{26BC33B8-4B08-4B90-B697-4FF56E17644D}" destId="{72AB84D1-3304-427F-A8DB-788AD9F95682}" srcOrd="2" destOrd="0" parTransId="{5C26575F-ADF4-487B-A2F1-30348C7E6FB7}" sibTransId="{697B4AC2-D7EE-40A2-B2C3-C8CFA1E95190}"/>
    <dgm:cxn modelId="{0264C6C5-DFBC-40A2-BF80-9B661A4FC46E}" type="presOf" srcId="{24D06162-C8EB-460F-8A9C-46D66BA7C6B6}" destId="{88707A2B-992D-4C42-B7B8-43444870007D}" srcOrd="0" destOrd="1" presId="urn:microsoft.com/office/officeart/2005/8/layout/vList5"/>
    <dgm:cxn modelId="{9BD0FEBA-00F0-48CB-B7EE-EDE3715566AA}" type="presOf" srcId="{B20C0C5C-4101-4DE3-A479-238985528794}" destId="{B51F8A9B-3686-48CB-B43F-AB83C88B21F1}" srcOrd="0" destOrd="0" presId="urn:microsoft.com/office/officeart/2005/8/layout/vList5"/>
    <dgm:cxn modelId="{B44969E1-590C-46AF-BC8E-926A13658978}" type="presOf" srcId="{F5F5C59C-40DB-478D-A653-05C753BC57AF}" destId="{57C7F260-6039-41C2-B1A6-38463D631EA2}" srcOrd="0" destOrd="2" presId="urn:microsoft.com/office/officeart/2005/8/layout/vList5"/>
    <dgm:cxn modelId="{50037C72-710E-4483-A4FC-556DDABD9557}" type="presOf" srcId="{5F80C7E2-41A6-46D3-84AD-72FA543CB10C}" destId="{7F5CEFE2-21D3-4558-9F5A-9E6E96288C7C}" srcOrd="0" destOrd="0" presId="urn:microsoft.com/office/officeart/2005/8/layout/vList5"/>
    <dgm:cxn modelId="{4A7E3D05-9C42-44D8-BDCD-49C204AC7B42}" type="presOf" srcId="{72AB84D1-3304-427F-A8DB-788AD9F95682}" destId="{E7D33F27-14B6-4312-9AA7-7519FD59CE6C}" srcOrd="0" destOrd="2" presId="urn:microsoft.com/office/officeart/2005/8/layout/vList5"/>
    <dgm:cxn modelId="{8519D9F3-4E6B-4AAE-9521-B6E164A33487}" type="presOf" srcId="{415CD2A9-2A7D-4433-8322-3D8E28C32EA2}" destId="{4EC1E217-5906-4D24-90FE-B1ABD13ED238}" srcOrd="0" destOrd="3" presId="urn:microsoft.com/office/officeart/2005/8/layout/vList5"/>
    <dgm:cxn modelId="{B10DF8A8-9AFD-46D4-88EA-7801CF8290B2}" type="presOf" srcId="{86170007-EED0-4173-9C34-9CC86BF30EF3}" destId="{C685374F-EA8D-4681-B94A-C10D6421D988}" srcOrd="0" destOrd="1" presId="urn:microsoft.com/office/officeart/2005/8/layout/vList5"/>
    <dgm:cxn modelId="{ADE7E6CF-35A6-4FF0-99A9-EE213CE48947}" type="presOf" srcId="{EF104B2C-C530-4F07-9B80-4EC04066322D}" destId="{FECEFF25-67FF-445A-9E6E-390C9E2FF5B7}" srcOrd="0" destOrd="0" presId="urn:microsoft.com/office/officeart/2005/8/layout/vList5"/>
    <dgm:cxn modelId="{6CE31476-8A71-43DA-82AD-C9CD4803A296}" type="presOf" srcId="{10C82EFC-74EE-4121-A44A-25C34BAC9596}" destId="{57C7F260-6039-41C2-B1A6-38463D631EA2}" srcOrd="0" destOrd="0" presId="urn:microsoft.com/office/officeart/2005/8/layout/vList5"/>
    <dgm:cxn modelId="{8A90E999-D530-4049-8F79-038DCBCAEC0C}" type="presOf" srcId="{AB16AB30-7DE2-473D-B935-DBE80F04BF38}" destId="{C685374F-EA8D-4681-B94A-C10D6421D988}" srcOrd="0" destOrd="2" presId="urn:microsoft.com/office/officeart/2005/8/layout/vList5"/>
    <dgm:cxn modelId="{3B85E57C-5802-4736-94B1-30349627ACDE}" type="presOf" srcId="{28749ABB-EA90-4082-866D-785BF9EF7DB0}" destId="{C48CAD19-6083-47ED-85BD-CA8A5BC6FD64}" srcOrd="0" destOrd="0" presId="urn:microsoft.com/office/officeart/2005/8/layout/vList5"/>
    <dgm:cxn modelId="{ED13E062-BAD3-40EB-94D3-AE49552278FE}" type="presOf" srcId="{6F071855-B1A7-4A39-9EFA-C7B8B2D3B7B4}" destId="{2505E14F-CD64-459B-A9EB-B870B7E3B1A0}" srcOrd="0" destOrd="0" presId="urn:microsoft.com/office/officeart/2005/8/layout/vList5"/>
    <dgm:cxn modelId="{7A04186A-E34F-4A93-9BEA-CBA0B4060FE7}" type="presOf" srcId="{97F8624A-506F-47AF-97E2-37FA5142AB49}" destId="{57C7F260-6039-41C2-B1A6-38463D631EA2}" srcOrd="0" destOrd="1" presId="urn:microsoft.com/office/officeart/2005/8/layout/vList5"/>
    <dgm:cxn modelId="{4C87E9A2-BDD8-4D4E-A433-0AF7F0563FA9}" type="presOf" srcId="{D9D322F9-2B18-4E07-89FD-C6F9C2C9AB18}" destId="{C48CAD19-6083-47ED-85BD-CA8A5BC6FD64}" srcOrd="0" destOrd="1" presId="urn:microsoft.com/office/officeart/2005/8/layout/vList5"/>
    <dgm:cxn modelId="{030FAE6B-941C-48D9-AA25-52C3AF2E343A}" srcId="{EAA61971-BD88-46F9-8BD2-2ECB09B7C51C}" destId="{8EE14608-3A2E-4E21-8D18-E5346AE1482A}" srcOrd="7" destOrd="0" parTransId="{AA6516CA-56BF-4D0D-827B-9FD84930B351}" sibTransId="{E9309A50-95FE-46B5-AA25-EFE505D41BFE}"/>
    <dgm:cxn modelId="{CCD69C97-C59E-4C55-841B-E05EAD485585}" type="presOf" srcId="{F56248CD-E795-4EEE-98C3-407D8B3D10C8}" destId="{2E33B70D-8C5E-4CA4-AA79-391D6D5B0167}" srcOrd="0" destOrd="0" presId="urn:microsoft.com/office/officeart/2005/8/layout/vList5"/>
    <dgm:cxn modelId="{BFA05304-BE9A-47AE-850A-3CCA80ADB7E2}" type="presOf" srcId="{A457A904-C50C-48BB-A93A-F52CEAA79C77}" destId="{12DB31D0-722C-47A5-986A-AD8244A4610D}" srcOrd="0" destOrd="0" presId="urn:microsoft.com/office/officeart/2005/8/layout/vList5"/>
    <dgm:cxn modelId="{D7B2B461-473D-4194-A090-451B8B8900BA}" srcId="{EAA61971-BD88-46F9-8BD2-2ECB09B7C51C}" destId="{EF104B2C-C530-4F07-9B80-4EC04066322D}" srcOrd="5" destOrd="0" parTransId="{09EED63A-C9FD-4A99-9E07-6702718EC2E5}" sibTransId="{35BBED43-F23A-444B-9F0A-490F176A7D85}"/>
    <dgm:cxn modelId="{989305A6-1870-474C-909A-E49E40C0DDCE}" srcId="{5F80C7E2-41A6-46D3-84AD-72FA543CB10C}" destId="{02C95568-CE27-4226-9444-5BF2BB0188C5}" srcOrd="0" destOrd="0" parTransId="{5F182EA9-EB14-42E6-8398-F44CC1D0C07F}" sibTransId="{1FCB22BE-DEF5-4BD7-80B2-EFBD1D456D19}"/>
    <dgm:cxn modelId="{97317CDC-69BE-4A51-8050-26372429113F}" srcId="{EAA61971-BD88-46F9-8BD2-2ECB09B7C51C}" destId="{5F80C7E2-41A6-46D3-84AD-72FA543CB10C}" srcOrd="4" destOrd="0" parTransId="{C38A1CD1-C499-43DE-B628-302CA4BE3F95}" sibTransId="{296CB06E-B81C-4C0C-A721-613450E6B8B3}"/>
    <dgm:cxn modelId="{26B29A52-F050-4457-900C-5AB2AA06B4C4}" srcId="{26BC33B8-4B08-4B90-B697-4FF56E17644D}" destId="{05DFF6EA-C693-455F-8FCD-EC12C89C156D}" srcOrd="0" destOrd="0" parTransId="{CBE9825C-0A03-47FB-A6CF-2B2E0E68D2D4}" sibTransId="{BDCAD286-7F97-4ABE-9E63-513D0D7755B4}"/>
    <dgm:cxn modelId="{B70E04E5-6EDD-4766-8833-1C860C11053A}" srcId="{6F071855-B1A7-4A39-9EFA-C7B8B2D3B7B4}" destId="{24D06162-C8EB-460F-8A9C-46D66BA7C6B6}" srcOrd="1" destOrd="0" parTransId="{A61036FC-C609-4741-9AA2-5F8EDCF1CDD9}" sibTransId="{16C717C4-9F2E-4F91-B02B-B8143CDCBBC2}"/>
    <dgm:cxn modelId="{D9830BA1-9BB9-4B41-9C12-C426963CBB8A}" srcId="{5F80C7E2-41A6-46D3-84AD-72FA543CB10C}" destId="{C223242B-0A8C-446A-A344-55CE77B228E8}" srcOrd="1" destOrd="0" parTransId="{1F273DE6-2DC8-462B-851E-78ACB8C7EDB9}" sibTransId="{04815F82-E893-49B8-A745-69118DC4245B}"/>
    <dgm:cxn modelId="{1BB5795C-ADA8-4E1F-859A-5AF53C2BD0AD}" srcId="{26BC33B8-4B08-4B90-B697-4FF56E17644D}" destId="{519ACF26-D57E-437A-97ED-CD139EC99596}" srcOrd="1" destOrd="0" parTransId="{F9A164AB-4B28-4340-9405-2DE4D99FB232}" sibTransId="{6D8E4B9F-6723-46BD-8CF1-F2041475FB72}"/>
    <dgm:cxn modelId="{67FF1875-16F0-4776-932C-3E8AA010F32C}" srcId="{9171C606-9292-4D3B-9B71-09EBC8179D01}" destId="{D9D322F9-2B18-4E07-89FD-C6F9C2C9AB18}" srcOrd="1" destOrd="0" parTransId="{BA1A6F67-A0F0-4203-9A1C-17F5EB36F87B}" sibTransId="{5DA05F38-67B0-4DFD-A988-6ED130E6418A}"/>
    <dgm:cxn modelId="{E75CB96D-8B32-4822-9027-44C34B07DC71}" srcId="{A457A904-C50C-48BB-A93A-F52CEAA79C77}" destId="{F5F5C59C-40DB-478D-A653-05C753BC57AF}" srcOrd="2" destOrd="0" parTransId="{DDDE8A6D-2E24-4056-A317-AD030D1E967D}" sibTransId="{480B70D0-8A2A-45F0-849D-0CBC58355A2A}"/>
    <dgm:cxn modelId="{C299B49E-26BD-4EC9-AFB4-DE14D3B8F10E}" type="presOf" srcId="{C95DC62D-D797-4D3F-8036-EC806C3732C7}" destId="{3903CDC0-5DDF-4DFD-AEC9-0F3AA24CBDE2}" srcOrd="0" destOrd="0" presId="urn:microsoft.com/office/officeart/2005/8/layout/vList5"/>
    <dgm:cxn modelId="{70325ACB-6A3A-4C2B-B101-C625D1432DB3}" type="presOf" srcId="{9171C606-9292-4D3B-9B71-09EBC8179D01}" destId="{BC7AD425-4CA3-4FC3-BC11-556B167D56B6}" srcOrd="0" destOrd="0" presId="urn:microsoft.com/office/officeart/2005/8/layout/vList5"/>
    <dgm:cxn modelId="{91D33F2C-EBC5-4A2A-A383-9D985B1DFFBF}" srcId="{6F071855-B1A7-4A39-9EFA-C7B8B2D3B7B4}" destId="{EF51163D-9250-438C-A87B-B20BDC46F4AF}" srcOrd="0" destOrd="0" parTransId="{9E434DA1-FE6C-456C-A4CC-32D617732E71}" sibTransId="{22DB376C-0B0D-404E-BED7-940BF678A29F}"/>
    <dgm:cxn modelId="{3674094B-6677-4A73-8E10-640C9D4BDEC3}" srcId="{A457A904-C50C-48BB-A93A-F52CEAA79C77}" destId="{97F8624A-506F-47AF-97E2-37FA5142AB49}" srcOrd="1" destOrd="0" parTransId="{3A392266-3D47-44D1-8AED-095513FE7692}" sibTransId="{1EEBA681-FA9F-4CE0-A539-C9AFF03078CC}"/>
    <dgm:cxn modelId="{25FCEE45-095A-4542-A6C8-B28DC161E0CD}" type="presOf" srcId="{5AC38B63-FCC8-43E8-9427-6C83C9903C6D}" destId="{C685374F-EA8D-4681-B94A-C10D6421D988}" srcOrd="0" destOrd="0" presId="urn:microsoft.com/office/officeart/2005/8/layout/vList5"/>
    <dgm:cxn modelId="{5A1DAFAD-2165-4383-83AB-FAEC5987F0FB}" srcId="{EAA61971-BD88-46F9-8BD2-2ECB09B7C51C}" destId="{26BC33B8-4B08-4B90-B697-4FF56E17644D}" srcOrd="1" destOrd="0" parTransId="{5B5AFCB1-5383-4268-928F-F48979CCD9C5}" sibTransId="{B079A5EE-57CF-4CF4-943C-134892C77A4F}"/>
    <dgm:cxn modelId="{69AD89A2-A7B8-4CDA-B3D2-6C355B5392FF}" srcId="{5F80C7E2-41A6-46D3-84AD-72FA543CB10C}" destId="{9A17B90E-99C9-4AB6-991B-5A605CAAF614}" srcOrd="2" destOrd="0" parTransId="{FE1BD4A8-C6DC-407A-BC9A-94940A1A88BB}" sibTransId="{73644E7D-D110-4CFA-B374-0556075207D7}"/>
    <dgm:cxn modelId="{827B670A-7631-4FCD-9565-E376A230CA81}" srcId="{EAA61971-BD88-46F9-8BD2-2ECB09B7C51C}" destId="{A457A904-C50C-48BB-A93A-F52CEAA79C77}" srcOrd="6" destOrd="0" parTransId="{C9E640B3-3B2C-4483-8E66-2AC7E552A428}" sibTransId="{B115493E-C1B3-4BA3-9E6F-44D518F20E35}"/>
    <dgm:cxn modelId="{6BA24E81-ABEB-4AEF-A19E-5104F7AD4C0C}" type="presOf" srcId="{61C284DE-7E77-4F13-9E28-55DA310DF7F0}" destId="{57C7F260-6039-41C2-B1A6-38463D631EA2}" srcOrd="0" destOrd="3" presId="urn:microsoft.com/office/officeart/2005/8/layout/vList5"/>
    <dgm:cxn modelId="{18A4E547-3729-456A-AE11-58DE4A0C1D41}" type="presOf" srcId="{737099A2-8ED7-4B12-81BC-A023C2F0354B}" destId="{E7D33F27-14B6-4312-9AA7-7519FD59CE6C}" srcOrd="0" destOrd="3" presId="urn:microsoft.com/office/officeart/2005/8/layout/vList5"/>
    <dgm:cxn modelId="{7C198CC8-08E3-4D03-92BD-8EF18421F3E7}" type="presOf" srcId="{EF51163D-9250-438C-A87B-B20BDC46F4AF}" destId="{88707A2B-992D-4C42-B7B8-43444870007D}" srcOrd="0" destOrd="0" presId="urn:microsoft.com/office/officeart/2005/8/layout/vList5"/>
    <dgm:cxn modelId="{9CC5CA07-5A43-43D6-AF32-30F4AB673E95}" type="presParOf" srcId="{A8B2D3EB-A7D0-4DC4-97FC-AFB446284A13}" destId="{BA950B47-339B-45A3-BD54-FDBD1EE7DDF5}" srcOrd="0" destOrd="0" presId="urn:microsoft.com/office/officeart/2005/8/layout/vList5"/>
    <dgm:cxn modelId="{F51FBEDC-113B-48BB-A895-01078A5F3B00}" type="presParOf" srcId="{BA950B47-339B-45A3-BD54-FDBD1EE7DDF5}" destId="{BC7AD425-4CA3-4FC3-BC11-556B167D56B6}" srcOrd="0" destOrd="0" presId="urn:microsoft.com/office/officeart/2005/8/layout/vList5"/>
    <dgm:cxn modelId="{62CB505B-C57A-43F5-AA16-83A710E68CA7}" type="presParOf" srcId="{BA950B47-339B-45A3-BD54-FDBD1EE7DDF5}" destId="{C48CAD19-6083-47ED-85BD-CA8A5BC6FD64}" srcOrd="1" destOrd="0" presId="urn:microsoft.com/office/officeart/2005/8/layout/vList5"/>
    <dgm:cxn modelId="{2D6BE63E-4956-4683-A546-7FEEF81E8934}" type="presParOf" srcId="{A8B2D3EB-A7D0-4DC4-97FC-AFB446284A13}" destId="{439A56CF-856B-41BE-B0B6-4D3BF37253CC}" srcOrd="1" destOrd="0" presId="urn:microsoft.com/office/officeart/2005/8/layout/vList5"/>
    <dgm:cxn modelId="{A2977AB7-4404-4B6F-8B10-1F49AE76F80D}" type="presParOf" srcId="{A8B2D3EB-A7D0-4DC4-97FC-AFB446284A13}" destId="{2C2C1AA9-7384-49DF-B4C2-13D0E6C68E09}" srcOrd="2" destOrd="0" presId="urn:microsoft.com/office/officeart/2005/8/layout/vList5"/>
    <dgm:cxn modelId="{BBC137F0-AA80-4A49-BDC0-4CB9387BEDD8}" type="presParOf" srcId="{2C2C1AA9-7384-49DF-B4C2-13D0E6C68E09}" destId="{3439E4BF-BD1B-4CDB-AAC6-EF6CA794FD8A}" srcOrd="0" destOrd="0" presId="urn:microsoft.com/office/officeart/2005/8/layout/vList5"/>
    <dgm:cxn modelId="{6077CDF2-056E-48DB-9629-9F1297D3D57A}" type="presParOf" srcId="{2C2C1AA9-7384-49DF-B4C2-13D0E6C68E09}" destId="{E7D33F27-14B6-4312-9AA7-7519FD59CE6C}" srcOrd="1" destOrd="0" presId="urn:microsoft.com/office/officeart/2005/8/layout/vList5"/>
    <dgm:cxn modelId="{C1A94ACE-5F94-4FE1-BE33-A2BD407DF899}" type="presParOf" srcId="{A8B2D3EB-A7D0-4DC4-97FC-AFB446284A13}" destId="{A02FCF0B-6E03-40F4-8BF2-13C5D9B80DBA}" srcOrd="3" destOrd="0" presId="urn:microsoft.com/office/officeart/2005/8/layout/vList5"/>
    <dgm:cxn modelId="{47D492CE-2C06-48C1-A46D-1FA1C745EC58}" type="presParOf" srcId="{A8B2D3EB-A7D0-4DC4-97FC-AFB446284A13}" destId="{2972A908-383C-4819-8493-37A0549BE123}" srcOrd="4" destOrd="0" presId="urn:microsoft.com/office/officeart/2005/8/layout/vList5"/>
    <dgm:cxn modelId="{A6E93D68-2C6F-4F09-8D0C-0B283E281D0B}" type="presParOf" srcId="{2972A908-383C-4819-8493-37A0549BE123}" destId="{3903CDC0-5DDF-4DFD-AEC9-0F3AA24CBDE2}" srcOrd="0" destOrd="0" presId="urn:microsoft.com/office/officeart/2005/8/layout/vList5"/>
    <dgm:cxn modelId="{78EA87F4-AC26-4775-BCB4-15673F95AF10}" type="presParOf" srcId="{2972A908-383C-4819-8493-37A0549BE123}" destId="{C685374F-EA8D-4681-B94A-C10D6421D988}" srcOrd="1" destOrd="0" presId="urn:microsoft.com/office/officeart/2005/8/layout/vList5"/>
    <dgm:cxn modelId="{6C894568-B2D6-4B8A-8A49-4DEAD7DB3854}" type="presParOf" srcId="{A8B2D3EB-A7D0-4DC4-97FC-AFB446284A13}" destId="{695431E4-0B7C-4B9A-AA7B-617324A42F88}" srcOrd="5" destOrd="0" presId="urn:microsoft.com/office/officeart/2005/8/layout/vList5"/>
    <dgm:cxn modelId="{34B94B1F-FDDD-4D00-AA44-FB08F75CC022}" type="presParOf" srcId="{A8B2D3EB-A7D0-4DC4-97FC-AFB446284A13}" destId="{8BDED865-01F2-4359-8B64-A8A968EC1C3C}" srcOrd="6" destOrd="0" presId="urn:microsoft.com/office/officeart/2005/8/layout/vList5"/>
    <dgm:cxn modelId="{31B23C0D-81E7-48CD-9D6B-D898958EBE0E}" type="presParOf" srcId="{8BDED865-01F2-4359-8B64-A8A968EC1C3C}" destId="{2505E14F-CD64-459B-A9EB-B870B7E3B1A0}" srcOrd="0" destOrd="0" presId="urn:microsoft.com/office/officeart/2005/8/layout/vList5"/>
    <dgm:cxn modelId="{486289A5-C5A2-4AE9-A75B-5B7DBFE316E7}" type="presParOf" srcId="{8BDED865-01F2-4359-8B64-A8A968EC1C3C}" destId="{88707A2B-992D-4C42-B7B8-43444870007D}" srcOrd="1" destOrd="0" presId="urn:microsoft.com/office/officeart/2005/8/layout/vList5"/>
    <dgm:cxn modelId="{BDEAE2F2-FB3E-4D19-95E9-3F472339F203}" type="presParOf" srcId="{A8B2D3EB-A7D0-4DC4-97FC-AFB446284A13}" destId="{2DB79ECD-496B-4D6B-8BE2-7BDFFD76F336}" srcOrd="7" destOrd="0" presId="urn:microsoft.com/office/officeart/2005/8/layout/vList5"/>
    <dgm:cxn modelId="{0083B373-E021-4C39-B56A-A69334A6554B}" type="presParOf" srcId="{A8B2D3EB-A7D0-4DC4-97FC-AFB446284A13}" destId="{65749B8A-07DE-4131-8081-9D427C1D93C2}" srcOrd="8" destOrd="0" presId="urn:microsoft.com/office/officeart/2005/8/layout/vList5"/>
    <dgm:cxn modelId="{A0BCCB73-7D34-431C-9133-6C2FBEA3ADDF}" type="presParOf" srcId="{65749B8A-07DE-4131-8081-9D427C1D93C2}" destId="{7F5CEFE2-21D3-4558-9F5A-9E6E96288C7C}" srcOrd="0" destOrd="0" presId="urn:microsoft.com/office/officeart/2005/8/layout/vList5"/>
    <dgm:cxn modelId="{95A63343-9824-418B-BF8E-BE758A3FB07F}" type="presParOf" srcId="{65749B8A-07DE-4131-8081-9D427C1D93C2}" destId="{4EC1E217-5906-4D24-90FE-B1ABD13ED238}" srcOrd="1" destOrd="0" presId="urn:microsoft.com/office/officeart/2005/8/layout/vList5"/>
    <dgm:cxn modelId="{FB380A58-16B1-4939-8CB4-5BAF77C4601F}" type="presParOf" srcId="{A8B2D3EB-A7D0-4DC4-97FC-AFB446284A13}" destId="{4C24F88B-3352-4614-90EC-B3FC71B7DD9A}" srcOrd="9" destOrd="0" presId="urn:microsoft.com/office/officeart/2005/8/layout/vList5"/>
    <dgm:cxn modelId="{0B360C12-0800-4341-A9EF-E1F9DB6876C8}" type="presParOf" srcId="{A8B2D3EB-A7D0-4DC4-97FC-AFB446284A13}" destId="{30D5F6FB-B256-4FDD-93F9-0B258F09E7E8}" srcOrd="10" destOrd="0" presId="urn:microsoft.com/office/officeart/2005/8/layout/vList5"/>
    <dgm:cxn modelId="{2BB0DC93-61D7-46D3-AC2D-12F062A2773E}" type="presParOf" srcId="{30D5F6FB-B256-4FDD-93F9-0B258F09E7E8}" destId="{FECEFF25-67FF-445A-9E6E-390C9E2FF5B7}" srcOrd="0" destOrd="0" presId="urn:microsoft.com/office/officeart/2005/8/layout/vList5"/>
    <dgm:cxn modelId="{169D92AC-D7B7-440A-AF50-12A2D22549AC}" type="presParOf" srcId="{30D5F6FB-B256-4FDD-93F9-0B258F09E7E8}" destId="{B51F8A9B-3686-48CB-B43F-AB83C88B21F1}" srcOrd="1" destOrd="0" presId="urn:microsoft.com/office/officeart/2005/8/layout/vList5"/>
    <dgm:cxn modelId="{93DC8E1B-5940-4687-AB95-C7583ED6D1DB}" type="presParOf" srcId="{A8B2D3EB-A7D0-4DC4-97FC-AFB446284A13}" destId="{304DCB6C-ED6F-441B-9C58-0B4427770557}" srcOrd="11" destOrd="0" presId="urn:microsoft.com/office/officeart/2005/8/layout/vList5"/>
    <dgm:cxn modelId="{F297B3A6-0F12-40F4-A433-83A217F08BED}" type="presParOf" srcId="{A8B2D3EB-A7D0-4DC4-97FC-AFB446284A13}" destId="{C49B0960-517B-463A-B682-3BE2DCC3DA68}" srcOrd="12" destOrd="0" presId="urn:microsoft.com/office/officeart/2005/8/layout/vList5"/>
    <dgm:cxn modelId="{BEDB69BD-143E-44C6-9088-9D05F2D4A872}" type="presParOf" srcId="{C49B0960-517B-463A-B682-3BE2DCC3DA68}" destId="{12DB31D0-722C-47A5-986A-AD8244A4610D}" srcOrd="0" destOrd="0" presId="urn:microsoft.com/office/officeart/2005/8/layout/vList5"/>
    <dgm:cxn modelId="{B8BE8242-AF0C-47EE-B035-9C9E7198F9A2}" type="presParOf" srcId="{C49B0960-517B-463A-B682-3BE2DCC3DA68}" destId="{57C7F260-6039-41C2-B1A6-38463D631EA2}" srcOrd="1" destOrd="0" presId="urn:microsoft.com/office/officeart/2005/8/layout/vList5"/>
    <dgm:cxn modelId="{EC782015-D9F0-4D09-8D46-C464C923597F}" type="presParOf" srcId="{A8B2D3EB-A7D0-4DC4-97FC-AFB446284A13}" destId="{9263060F-4D06-4660-A44B-474503319B66}" srcOrd="13" destOrd="0" presId="urn:microsoft.com/office/officeart/2005/8/layout/vList5"/>
    <dgm:cxn modelId="{1579BDC7-FCEF-4C6A-AF78-879D62E50884}" type="presParOf" srcId="{A8B2D3EB-A7D0-4DC4-97FC-AFB446284A13}" destId="{532A9F50-DA5B-47D1-8D9C-0209F4E545A6}" srcOrd="14" destOrd="0" presId="urn:microsoft.com/office/officeart/2005/8/layout/vList5"/>
    <dgm:cxn modelId="{CA6D81DE-86B1-4A25-9276-57EC7FF910B4}" type="presParOf" srcId="{532A9F50-DA5B-47D1-8D9C-0209F4E545A6}" destId="{C3669FC1-3708-4533-B376-6C436649EFCF}" srcOrd="0" destOrd="0" presId="urn:microsoft.com/office/officeart/2005/8/layout/vList5"/>
    <dgm:cxn modelId="{156F3923-6081-40FD-BE69-F14F49E3C5C7}" type="presParOf" srcId="{532A9F50-DA5B-47D1-8D9C-0209F4E545A6}" destId="{2E33B70D-8C5E-4CA4-AA79-391D6D5B01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8CAD19-6083-47ED-85BD-CA8A5BC6FD64}">
      <dsp:nvSpPr>
        <dsp:cNvPr id="0" name=""/>
        <dsp:cNvSpPr/>
      </dsp:nvSpPr>
      <dsp:spPr>
        <a:xfrm rot="5400000">
          <a:off x="3787587" y="-1461614"/>
          <a:ext cx="819016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Staff focus group interviews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SWEEP of student work</a:t>
          </a:r>
          <a:endParaRPr lang="en-US" sz="2000" kern="1200" dirty="0"/>
        </a:p>
      </dsp:txBody>
      <dsp:txXfrm rot="5400000">
        <a:off x="3787587" y="-1461614"/>
        <a:ext cx="819016" cy="3950208"/>
      </dsp:txXfrm>
    </dsp:sp>
    <dsp:sp modelId="{BC7AD425-4CA3-4FC3-BC11-556B167D56B6}">
      <dsp:nvSpPr>
        <dsp:cNvPr id="0" name=""/>
        <dsp:cNvSpPr/>
      </dsp:nvSpPr>
      <dsp:spPr>
        <a:xfrm>
          <a:off x="0" y="1604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Assessment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0" y="1604"/>
        <a:ext cx="2221992" cy="1023770"/>
      </dsp:txXfrm>
    </dsp:sp>
    <dsp:sp modelId="{E7D33F27-14B6-4312-9AA7-7519FD59CE6C}">
      <dsp:nvSpPr>
        <dsp:cNvPr id="0" name=""/>
        <dsp:cNvSpPr/>
      </dsp:nvSpPr>
      <dsp:spPr>
        <a:xfrm rot="5400000">
          <a:off x="3787587" y="-386656"/>
          <a:ext cx="819016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Community Forum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Parent perception survey</a:t>
          </a:r>
          <a:endParaRPr lang="en-US" sz="2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 rot="5400000">
        <a:off x="3787587" y="-386656"/>
        <a:ext cx="819016" cy="3950208"/>
      </dsp:txXfrm>
    </dsp:sp>
    <dsp:sp modelId="{3439E4BF-BD1B-4CDB-AAC6-EF6CA794FD8A}">
      <dsp:nvSpPr>
        <dsp:cNvPr id="0" name=""/>
        <dsp:cNvSpPr/>
      </dsp:nvSpPr>
      <dsp:spPr>
        <a:xfrm>
          <a:off x="0" y="1076562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Community</a:t>
          </a:r>
          <a:endParaRPr lang="en-US" sz="2000" b="1" kern="1200" dirty="0"/>
        </a:p>
      </dsp:txBody>
      <dsp:txXfrm>
        <a:off x="0" y="1076562"/>
        <a:ext cx="2221992" cy="1023770"/>
      </dsp:txXfrm>
    </dsp:sp>
    <dsp:sp modelId="{C685374F-EA8D-4681-B94A-C10D6421D988}">
      <dsp:nvSpPr>
        <dsp:cNvPr id="0" name=""/>
        <dsp:cNvSpPr/>
      </dsp:nvSpPr>
      <dsp:spPr>
        <a:xfrm rot="5400000">
          <a:off x="3787587" y="688302"/>
          <a:ext cx="819016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Current curriculum document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Faculty perception survey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Literature review</a:t>
          </a:r>
          <a:endParaRPr lang="en-US" sz="1800" kern="1200" dirty="0"/>
        </a:p>
      </dsp:txBody>
      <dsp:txXfrm rot="5400000">
        <a:off x="3787587" y="688302"/>
        <a:ext cx="819016" cy="3950208"/>
      </dsp:txXfrm>
    </dsp:sp>
    <dsp:sp modelId="{3903CDC0-5DDF-4DFD-AEC9-0F3AA24CBDE2}">
      <dsp:nvSpPr>
        <dsp:cNvPr id="0" name=""/>
        <dsp:cNvSpPr/>
      </dsp:nvSpPr>
      <dsp:spPr>
        <a:xfrm>
          <a:off x="0" y="2183063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Curriculum</a:t>
          </a:r>
          <a:endParaRPr lang="en-US" sz="2000" b="1" kern="1200" dirty="0"/>
        </a:p>
      </dsp:txBody>
      <dsp:txXfrm>
        <a:off x="0" y="2183063"/>
        <a:ext cx="2221992" cy="1023770"/>
      </dsp:txXfrm>
    </dsp:sp>
    <dsp:sp modelId="{88707A2B-992D-4C42-B7B8-43444870007D}">
      <dsp:nvSpPr>
        <dsp:cNvPr id="0" name=""/>
        <dsp:cNvSpPr/>
      </dsp:nvSpPr>
      <dsp:spPr>
        <a:xfrm rot="5400000">
          <a:off x="3787587" y="1763260"/>
          <a:ext cx="819016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Staff focus group interviews</a:t>
          </a:r>
          <a:endParaRPr lang="en-US" sz="2000" kern="1200" dirty="0"/>
        </a:p>
      </dsp:txBody>
      <dsp:txXfrm rot="5400000">
        <a:off x="3787587" y="1763260"/>
        <a:ext cx="819016" cy="3950208"/>
      </dsp:txXfrm>
    </dsp:sp>
    <dsp:sp modelId="{2505E14F-CD64-459B-A9EB-B870B7E3B1A0}">
      <dsp:nvSpPr>
        <dsp:cNvPr id="0" name=""/>
        <dsp:cNvSpPr/>
      </dsp:nvSpPr>
      <dsp:spPr>
        <a:xfrm>
          <a:off x="0" y="3226479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Equity</a:t>
          </a:r>
          <a:endParaRPr lang="en-US" sz="2000" b="1" kern="1200" dirty="0"/>
        </a:p>
      </dsp:txBody>
      <dsp:txXfrm>
        <a:off x="0" y="3226479"/>
        <a:ext cx="2221992" cy="1023770"/>
      </dsp:txXfrm>
    </dsp:sp>
    <dsp:sp modelId="{4EC1E217-5906-4D24-90FE-B1ABD13ED238}">
      <dsp:nvSpPr>
        <dsp:cNvPr id="0" name=""/>
        <dsp:cNvSpPr/>
      </dsp:nvSpPr>
      <dsp:spPr>
        <a:xfrm rot="5400000">
          <a:off x="3651656" y="2869604"/>
          <a:ext cx="1082681" cy="39463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Staff focus group interviews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SWEEP of assignments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Faculty perception survey</a:t>
          </a:r>
          <a:endParaRPr lang="en-US" sz="1800" kern="1200" dirty="0"/>
        </a:p>
      </dsp:txBody>
      <dsp:txXfrm rot="5400000">
        <a:off x="3651656" y="2869604"/>
        <a:ext cx="1082681" cy="3946350"/>
      </dsp:txXfrm>
    </dsp:sp>
    <dsp:sp modelId="{7F5CEFE2-21D3-4558-9F5A-9E6E96288C7C}">
      <dsp:nvSpPr>
        <dsp:cNvPr id="0" name=""/>
        <dsp:cNvSpPr/>
      </dsp:nvSpPr>
      <dsp:spPr>
        <a:xfrm>
          <a:off x="0" y="4330894"/>
          <a:ext cx="221982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Instruction</a:t>
          </a:r>
          <a:endParaRPr lang="en-US" sz="2000" b="1" kern="1200" dirty="0"/>
        </a:p>
      </dsp:txBody>
      <dsp:txXfrm>
        <a:off x="0" y="4330894"/>
        <a:ext cx="2219822" cy="1023770"/>
      </dsp:txXfrm>
    </dsp:sp>
    <dsp:sp modelId="{B51F8A9B-3686-48CB-B43F-AB83C88B21F1}">
      <dsp:nvSpPr>
        <dsp:cNvPr id="0" name=""/>
        <dsp:cNvSpPr/>
      </dsp:nvSpPr>
      <dsp:spPr>
        <a:xfrm rot="5400000">
          <a:off x="3787587" y="3972089"/>
          <a:ext cx="819016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Perception surveys – Parent, Staff, Student, Recent Graduates</a:t>
          </a:r>
          <a:endParaRPr lang="en-US" sz="2000" kern="1200" dirty="0"/>
        </a:p>
      </dsp:txBody>
      <dsp:txXfrm rot="5400000">
        <a:off x="3787587" y="3972089"/>
        <a:ext cx="819016" cy="3950208"/>
      </dsp:txXfrm>
    </dsp:sp>
    <dsp:sp modelId="{FECEFF25-67FF-445A-9E6E-390C9E2FF5B7}">
      <dsp:nvSpPr>
        <dsp:cNvPr id="0" name=""/>
        <dsp:cNvSpPr/>
      </dsp:nvSpPr>
      <dsp:spPr>
        <a:xfrm>
          <a:off x="0" y="5435308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Learning Environment</a:t>
          </a:r>
          <a:endParaRPr lang="en-US" sz="2000" b="1" kern="1200" dirty="0"/>
        </a:p>
      </dsp:txBody>
      <dsp:txXfrm>
        <a:off x="0" y="5435308"/>
        <a:ext cx="2221992" cy="1023770"/>
      </dsp:txXfrm>
    </dsp:sp>
    <dsp:sp modelId="{57C7F260-6039-41C2-B1A6-38463D631EA2}">
      <dsp:nvSpPr>
        <dsp:cNvPr id="0" name=""/>
        <dsp:cNvSpPr/>
      </dsp:nvSpPr>
      <dsp:spPr>
        <a:xfrm rot="5400000">
          <a:off x="3709634" y="5047048"/>
          <a:ext cx="974923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Staff perception survey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SWEEP of PD topics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An accounting of time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Topical search of PD Express</a:t>
          </a:r>
          <a:endParaRPr lang="en-US" sz="1600" kern="1200" dirty="0"/>
        </a:p>
      </dsp:txBody>
      <dsp:txXfrm rot="5400000">
        <a:off x="3709634" y="5047048"/>
        <a:ext cx="974923" cy="3950208"/>
      </dsp:txXfrm>
    </dsp:sp>
    <dsp:sp modelId="{12DB31D0-722C-47A5-986A-AD8244A4610D}">
      <dsp:nvSpPr>
        <dsp:cNvPr id="0" name=""/>
        <dsp:cNvSpPr/>
      </dsp:nvSpPr>
      <dsp:spPr>
        <a:xfrm>
          <a:off x="0" y="6510267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Professional Learning</a:t>
          </a:r>
          <a:endParaRPr lang="en-US" sz="2000" b="1" kern="1200" dirty="0"/>
        </a:p>
      </dsp:txBody>
      <dsp:txXfrm>
        <a:off x="0" y="6510267"/>
        <a:ext cx="2221992" cy="1023770"/>
      </dsp:txXfrm>
    </dsp:sp>
    <dsp:sp modelId="{2E33B70D-8C5E-4CA4-AA79-391D6D5B0167}">
      <dsp:nvSpPr>
        <dsp:cNvPr id="0" name=""/>
        <dsp:cNvSpPr/>
      </dsp:nvSpPr>
      <dsp:spPr>
        <a:xfrm rot="5400000">
          <a:off x="3787587" y="6175242"/>
          <a:ext cx="819016" cy="39502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Perception surveys – Parents and Students </a:t>
          </a:r>
          <a:endParaRPr lang="en-US" sz="1800" kern="1200" dirty="0"/>
        </a:p>
      </dsp:txBody>
      <dsp:txXfrm rot="5400000">
        <a:off x="3787587" y="6175242"/>
        <a:ext cx="819016" cy="3950208"/>
      </dsp:txXfrm>
    </dsp:sp>
    <dsp:sp modelId="{C3669FC1-3708-4533-B376-6C436649EFCF}">
      <dsp:nvSpPr>
        <dsp:cNvPr id="0" name=""/>
        <dsp:cNvSpPr/>
      </dsp:nvSpPr>
      <dsp:spPr>
        <a:xfrm>
          <a:off x="0" y="7586829"/>
          <a:ext cx="2221992" cy="10237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Student Identity</a:t>
          </a:r>
          <a:endParaRPr lang="en-US" sz="2000" b="1" kern="1200" dirty="0"/>
        </a:p>
      </dsp:txBody>
      <dsp:txXfrm>
        <a:off x="0" y="7586829"/>
        <a:ext cx="2221992" cy="1023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22D2C-35D1-45CD-835D-56694C946C49}" type="datetimeFigureOut">
              <a:rPr lang="en-US" smtClean="0"/>
              <a:t>3/14/2010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BDF3-7F4C-43F4-83D4-AE028F22BB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533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Self Study Data Collection </a:t>
            </a:r>
            <a:endParaRPr lang="en-US" sz="28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304800" y="533400"/>
          <a:ext cx="6172200" cy="861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83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Self Study Data Collection </vt:lpstr>
    </vt:vector>
  </TitlesOfParts>
  <Company>SAU-39/AMS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Study Data Collection </dc:title>
  <dc:creator>nheimarck</dc:creator>
  <cp:lastModifiedBy>nheimarck</cp:lastModifiedBy>
  <cp:revision>7</cp:revision>
  <dcterms:created xsi:type="dcterms:W3CDTF">2010-03-14T21:15:41Z</dcterms:created>
  <dcterms:modified xsi:type="dcterms:W3CDTF">2010-03-14T21:52:50Z</dcterms:modified>
</cp:coreProperties>
</file>